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9"/>
  </p:notesMasterIdLst>
  <p:sldIdLst>
    <p:sldId id="256" r:id="rId5"/>
    <p:sldId id="267" r:id="rId6"/>
    <p:sldId id="337" r:id="rId7"/>
    <p:sldId id="353" r:id="rId8"/>
    <p:sldId id="369" r:id="rId9"/>
    <p:sldId id="346" r:id="rId10"/>
    <p:sldId id="354" r:id="rId11"/>
    <p:sldId id="355" r:id="rId12"/>
    <p:sldId id="357" r:id="rId13"/>
    <p:sldId id="367" r:id="rId14"/>
    <p:sldId id="365" r:id="rId15"/>
    <p:sldId id="366" r:id="rId16"/>
    <p:sldId id="349" r:id="rId17"/>
    <p:sldId id="359" r:id="rId18"/>
    <p:sldId id="361" r:id="rId19"/>
    <p:sldId id="360" r:id="rId20"/>
    <p:sldId id="363" r:id="rId21"/>
    <p:sldId id="356" r:id="rId22"/>
    <p:sldId id="358" r:id="rId23"/>
    <p:sldId id="364" r:id="rId24"/>
    <p:sldId id="362" r:id="rId25"/>
    <p:sldId id="348" r:id="rId26"/>
    <p:sldId id="370" r:id="rId27"/>
    <p:sldId id="368" r:id="rId28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FF"/>
    <a:srgbClr val="02A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E19F3-7C95-400D-9B68-CEF6752F60CF}" v="1603" dt="2025-09-30T15:48:05.848"/>
    <p1510:client id="{F5E0E417-1A54-4254-B012-ADB6D8E88955}" v="149" dt="2025-09-30T15:58:59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43" autoAdjust="0"/>
  </p:normalViewPr>
  <p:slideViewPr>
    <p:cSldViewPr snapToGrid="0">
      <p:cViewPr>
        <p:scale>
          <a:sx n="86" d="100"/>
          <a:sy n="86" d="100"/>
        </p:scale>
        <p:origin x="1354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Volles" userId="ff76d95f-eff0-4c4f-990e-0c2358983a9b" providerId="ADAL" clId="{AC9924A3-F258-46B0-89D3-99DB8AA3FFE7}"/>
    <pc:docChg chg="undo custSel addSld delSld modSld sldOrd">
      <pc:chgData name="Leon Volles" userId="ff76d95f-eff0-4c4f-990e-0c2358983a9b" providerId="ADAL" clId="{AC9924A3-F258-46B0-89D3-99DB8AA3FFE7}" dt="2025-10-01T12:04:40.931" v="395" actId="20577"/>
      <pc:docMkLst>
        <pc:docMk/>
      </pc:docMkLst>
      <pc:sldChg chg="modNotesTx">
        <pc:chgData name="Leon Volles" userId="ff76d95f-eff0-4c4f-990e-0c2358983a9b" providerId="ADAL" clId="{AC9924A3-F258-46B0-89D3-99DB8AA3FFE7}" dt="2025-10-01T11:28:27.717" v="337" actId="20577"/>
        <pc:sldMkLst>
          <pc:docMk/>
          <pc:sldMk cId="1355078289" sldId="256"/>
        </pc:sldMkLst>
      </pc:sldChg>
      <pc:sldChg chg="add modNotesTx">
        <pc:chgData name="Leon Volles" userId="ff76d95f-eff0-4c4f-990e-0c2358983a9b" providerId="ADAL" clId="{AC9924A3-F258-46B0-89D3-99DB8AA3FFE7}" dt="2025-10-01T11:34:07.533" v="383" actId="20577"/>
        <pc:sldMkLst>
          <pc:docMk/>
          <pc:sldMk cId="179801872" sldId="267"/>
        </pc:sldMkLst>
      </pc:sldChg>
      <pc:sldChg chg="add modNotesTx">
        <pc:chgData name="Leon Volles" userId="ff76d95f-eff0-4c4f-990e-0c2358983a9b" providerId="ADAL" clId="{AC9924A3-F258-46B0-89D3-99DB8AA3FFE7}" dt="2025-10-01T11:28:33.775" v="347" actId="20577"/>
        <pc:sldMkLst>
          <pc:docMk/>
          <pc:sldMk cId="3625992732" sldId="337"/>
        </pc:sldMkLst>
      </pc:sldChg>
      <pc:sldChg chg="modSp mod">
        <pc:chgData name="Leon Volles" userId="ff76d95f-eff0-4c4f-990e-0c2358983a9b" providerId="ADAL" clId="{AC9924A3-F258-46B0-89D3-99DB8AA3FFE7}" dt="2025-09-24T11:52:28.793" v="34" actId="313"/>
        <pc:sldMkLst>
          <pc:docMk/>
          <pc:sldMk cId="1806861595" sldId="341"/>
        </pc:sldMkLst>
      </pc:sldChg>
      <pc:sldChg chg="modNotesTx">
        <pc:chgData name="Leon Volles" userId="ff76d95f-eff0-4c4f-990e-0c2358983a9b" providerId="ADAL" clId="{AC9924A3-F258-46B0-89D3-99DB8AA3FFE7}" dt="2025-10-01T11:28:48.317" v="359" actId="20577"/>
        <pc:sldMkLst>
          <pc:docMk/>
          <pc:sldMk cId="3722041444" sldId="346"/>
        </pc:sldMkLst>
      </pc:sldChg>
      <pc:sldChg chg="del">
        <pc:chgData name="Leon Volles" userId="ff76d95f-eff0-4c4f-990e-0c2358983a9b" providerId="ADAL" clId="{AC9924A3-F258-46B0-89D3-99DB8AA3FFE7}" dt="2025-09-30T14:29:02.008" v="36" actId="47"/>
        <pc:sldMkLst>
          <pc:docMk/>
          <pc:sldMk cId="4026421219" sldId="347"/>
        </pc:sldMkLst>
      </pc:sldChg>
      <pc:sldChg chg="modNotesTx">
        <pc:chgData name="Leon Volles" userId="ff76d95f-eff0-4c4f-990e-0c2358983a9b" providerId="ADAL" clId="{AC9924A3-F258-46B0-89D3-99DB8AA3FFE7}" dt="2025-10-01T11:26:34.582" v="294" actId="20577"/>
        <pc:sldMkLst>
          <pc:docMk/>
          <pc:sldMk cId="3186041168" sldId="348"/>
        </pc:sldMkLst>
      </pc:sldChg>
      <pc:sldChg chg="modNotesTx">
        <pc:chgData name="Leon Volles" userId="ff76d95f-eff0-4c4f-990e-0c2358983a9b" providerId="ADAL" clId="{AC9924A3-F258-46B0-89D3-99DB8AA3FFE7}" dt="2025-10-01T11:25:43.016" v="268" actId="20577"/>
        <pc:sldMkLst>
          <pc:docMk/>
          <pc:sldMk cId="3364884348" sldId="349"/>
        </pc:sldMkLst>
      </pc:sldChg>
      <pc:sldChg chg="modSp mod modClrScheme chgLayout modNotesTx">
        <pc:chgData name="Leon Volles" userId="ff76d95f-eff0-4c4f-990e-0c2358983a9b" providerId="ADAL" clId="{AC9924A3-F258-46B0-89D3-99DB8AA3FFE7}" dt="2025-10-01T11:28:36.595" v="351" actId="20577"/>
        <pc:sldMkLst>
          <pc:docMk/>
          <pc:sldMk cId="51221476" sldId="353"/>
        </pc:sldMkLst>
        <pc:spChg chg="mod ord">
          <ac:chgData name="Leon Volles" userId="ff76d95f-eff0-4c4f-990e-0c2358983a9b" providerId="ADAL" clId="{AC9924A3-F258-46B0-89D3-99DB8AA3FFE7}" dt="2025-09-30T15:51:54.667" v="112" actId="26606"/>
          <ac:spMkLst>
            <pc:docMk/>
            <pc:sldMk cId="51221476" sldId="353"/>
            <ac:spMk id="2" creationId="{009B6FAA-CA92-4B9A-89B2-FC4649DFA859}"/>
          </ac:spMkLst>
        </pc:spChg>
        <pc:spChg chg="mod">
          <ac:chgData name="Leon Volles" userId="ff76d95f-eff0-4c4f-990e-0c2358983a9b" providerId="ADAL" clId="{AC9924A3-F258-46B0-89D3-99DB8AA3FFE7}" dt="2025-09-30T15:52:13.119" v="129" actId="20577"/>
          <ac:spMkLst>
            <pc:docMk/>
            <pc:sldMk cId="51221476" sldId="353"/>
            <ac:spMk id="4" creationId="{94DB2650-1460-07B2-156D-D01B170F80F2}"/>
          </ac:spMkLst>
        </pc:spChg>
        <pc:spChg chg="mod">
          <ac:chgData name="Leon Volles" userId="ff76d95f-eff0-4c4f-990e-0c2358983a9b" providerId="ADAL" clId="{AC9924A3-F258-46B0-89D3-99DB8AA3FFE7}" dt="2025-09-30T15:51:54.667" v="112" actId="26606"/>
          <ac:spMkLst>
            <pc:docMk/>
            <pc:sldMk cId="51221476" sldId="353"/>
            <ac:spMk id="6" creationId="{73DE9487-55CA-A157-5DA2-38B97BA77C22}"/>
          </ac:spMkLst>
        </pc:spChg>
        <pc:spChg chg="mod">
          <ac:chgData name="Leon Volles" userId="ff76d95f-eff0-4c4f-990e-0c2358983a9b" providerId="ADAL" clId="{AC9924A3-F258-46B0-89D3-99DB8AA3FFE7}" dt="2025-09-30T15:51:54.667" v="112" actId="26606"/>
          <ac:spMkLst>
            <pc:docMk/>
            <pc:sldMk cId="51221476" sldId="353"/>
            <ac:spMk id="7" creationId="{33DEA59E-13D5-A0F3-0868-E458C07B4B83}"/>
          </ac:spMkLst>
        </pc:spChg>
        <pc:picChg chg="mod ord">
          <ac:chgData name="Leon Volles" userId="ff76d95f-eff0-4c4f-990e-0c2358983a9b" providerId="ADAL" clId="{AC9924A3-F258-46B0-89D3-99DB8AA3FFE7}" dt="2025-09-30T15:51:54.667" v="112" actId="26606"/>
          <ac:picMkLst>
            <pc:docMk/>
            <pc:sldMk cId="51221476" sldId="353"/>
            <ac:picMk id="4098" creationId="{CE440F8A-D62E-4DCB-123F-2925892AC9F3}"/>
          </ac:picMkLst>
        </pc:picChg>
      </pc:sldChg>
      <pc:sldChg chg="modNotesTx">
        <pc:chgData name="Leon Volles" userId="ff76d95f-eff0-4c4f-990e-0c2358983a9b" providerId="ADAL" clId="{AC9924A3-F258-46B0-89D3-99DB8AA3FFE7}" dt="2025-10-01T11:28:54.410" v="363" actId="20577"/>
        <pc:sldMkLst>
          <pc:docMk/>
          <pc:sldMk cId="3825543111" sldId="354"/>
        </pc:sldMkLst>
      </pc:sldChg>
      <pc:sldChg chg="modNotesTx">
        <pc:chgData name="Leon Volles" userId="ff76d95f-eff0-4c4f-990e-0c2358983a9b" providerId="ADAL" clId="{AC9924A3-F258-46B0-89D3-99DB8AA3FFE7}" dt="2025-10-01T11:27:57.197" v="325" actId="20577"/>
        <pc:sldMkLst>
          <pc:docMk/>
          <pc:sldMk cId="3475079212" sldId="355"/>
        </pc:sldMkLst>
      </pc:sldChg>
      <pc:sldChg chg="modNotesTx">
        <pc:chgData name="Leon Volles" userId="ff76d95f-eff0-4c4f-990e-0c2358983a9b" providerId="ADAL" clId="{AC9924A3-F258-46B0-89D3-99DB8AA3FFE7}" dt="2025-10-01T11:26:10.062" v="277" actId="20577"/>
        <pc:sldMkLst>
          <pc:docMk/>
          <pc:sldMk cId="2094521606" sldId="356"/>
        </pc:sldMkLst>
      </pc:sldChg>
      <pc:sldChg chg="modNotesTx">
        <pc:chgData name="Leon Volles" userId="ff76d95f-eff0-4c4f-990e-0c2358983a9b" providerId="ADAL" clId="{AC9924A3-F258-46B0-89D3-99DB8AA3FFE7}" dt="2025-10-01T11:27:09.235" v="310" actId="20577"/>
        <pc:sldMkLst>
          <pc:docMk/>
          <pc:sldMk cId="2722540256" sldId="357"/>
        </pc:sldMkLst>
      </pc:sldChg>
      <pc:sldChg chg="modNotesTx">
        <pc:chgData name="Leon Volles" userId="ff76d95f-eff0-4c4f-990e-0c2358983a9b" providerId="ADAL" clId="{AC9924A3-F258-46B0-89D3-99DB8AA3FFE7}" dt="2025-10-01T11:26:48.206" v="300" actId="20577"/>
        <pc:sldMkLst>
          <pc:docMk/>
          <pc:sldMk cId="2145821949" sldId="358"/>
        </pc:sldMkLst>
      </pc:sldChg>
      <pc:sldChg chg="modNotesTx">
        <pc:chgData name="Leon Volles" userId="ff76d95f-eff0-4c4f-990e-0c2358983a9b" providerId="ADAL" clId="{AC9924A3-F258-46B0-89D3-99DB8AA3FFE7}" dt="2025-10-01T12:04:40.931" v="395" actId="20577"/>
        <pc:sldMkLst>
          <pc:docMk/>
          <pc:sldMk cId="1426642473" sldId="359"/>
        </pc:sldMkLst>
      </pc:sldChg>
      <pc:sldChg chg="modNotesTx">
        <pc:chgData name="Leon Volles" userId="ff76d95f-eff0-4c4f-990e-0c2358983a9b" providerId="ADAL" clId="{AC9924A3-F258-46B0-89D3-99DB8AA3FFE7}" dt="2025-10-01T12:04:32.857" v="387" actId="20577"/>
        <pc:sldMkLst>
          <pc:docMk/>
          <pc:sldMk cId="3632434735" sldId="360"/>
        </pc:sldMkLst>
      </pc:sldChg>
      <pc:sldChg chg="modNotesTx">
        <pc:chgData name="Leon Volles" userId="ff76d95f-eff0-4c4f-990e-0c2358983a9b" providerId="ADAL" clId="{AC9924A3-F258-46B0-89D3-99DB8AA3FFE7}" dt="2025-10-01T12:04:36.695" v="391" actId="20577"/>
        <pc:sldMkLst>
          <pc:docMk/>
          <pc:sldMk cId="2494893159" sldId="361"/>
        </pc:sldMkLst>
      </pc:sldChg>
      <pc:sldChg chg="modNotesTx">
        <pc:chgData name="Leon Volles" userId="ff76d95f-eff0-4c4f-990e-0c2358983a9b" providerId="ADAL" clId="{AC9924A3-F258-46B0-89D3-99DB8AA3FFE7}" dt="2025-10-01T11:26:29.448" v="290" actId="20577"/>
        <pc:sldMkLst>
          <pc:docMk/>
          <pc:sldMk cId="3672967340" sldId="362"/>
        </pc:sldMkLst>
      </pc:sldChg>
      <pc:sldChg chg="modNotesTx">
        <pc:chgData name="Leon Volles" userId="ff76d95f-eff0-4c4f-990e-0c2358983a9b" providerId="ADAL" clId="{AC9924A3-F258-46B0-89D3-99DB8AA3FFE7}" dt="2025-10-01T11:26:00.914" v="272" actId="20577"/>
        <pc:sldMkLst>
          <pc:docMk/>
          <pc:sldMk cId="1858408007" sldId="363"/>
        </pc:sldMkLst>
      </pc:sldChg>
      <pc:sldChg chg="modNotesTx">
        <pc:chgData name="Leon Volles" userId="ff76d95f-eff0-4c4f-990e-0c2358983a9b" providerId="ADAL" clId="{AC9924A3-F258-46B0-89D3-99DB8AA3FFE7}" dt="2025-10-01T11:27:41.875" v="321" actId="20577"/>
        <pc:sldMkLst>
          <pc:docMk/>
          <pc:sldMk cId="4122357174" sldId="365"/>
        </pc:sldMkLst>
      </pc:sldChg>
      <pc:sldChg chg="addSp delSp modSp add mod modTransition modAnim modNotesTx">
        <pc:chgData name="Leon Volles" userId="ff76d95f-eff0-4c4f-990e-0c2358983a9b" providerId="ADAL" clId="{AC9924A3-F258-46B0-89D3-99DB8AA3FFE7}" dt="2025-10-01T11:28:41.483" v="355" actId="20577"/>
        <pc:sldMkLst>
          <pc:docMk/>
          <pc:sldMk cId="4120320565" sldId="369"/>
        </pc:sldMkLst>
        <pc:spChg chg="mod">
          <ac:chgData name="Leon Volles" userId="ff76d95f-eff0-4c4f-990e-0c2358983a9b" providerId="ADAL" clId="{AC9924A3-F258-46B0-89D3-99DB8AA3FFE7}" dt="2025-09-30T15:53:01.614" v="136"/>
          <ac:spMkLst>
            <pc:docMk/>
            <pc:sldMk cId="4120320565" sldId="369"/>
            <ac:spMk id="2" creationId="{308EA618-57A9-797A-8A15-EAB5D7EB82AB}"/>
          </ac:spMkLst>
        </pc:spChg>
        <pc:spChg chg="mod">
          <ac:chgData name="Leon Volles" userId="ff76d95f-eff0-4c4f-990e-0c2358983a9b" providerId="ADAL" clId="{AC9924A3-F258-46B0-89D3-99DB8AA3FFE7}" dt="2025-09-30T15:57:34.423" v="236" actId="207"/>
          <ac:spMkLst>
            <pc:docMk/>
            <pc:sldMk cId="4120320565" sldId="369"/>
            <ac:spMk id="4" creationId="{9AC44551-E9CB-CC73-DB0B-9C128C1F4A6D}"/>
          </ac:spMkLst>
        </pc:spChg>
        <pc:spChg chg="add">
          <ac:chgData name="Leon Volles" userId="ff76d95f-eff0-4c4f-990e-0c2358983a9b" providerId="ADAL" clId="{AC9924A3-F258-46B0-89D3-99DB8AA3FFE7}" dt="2025-09-30T15:55:40.533" v="171"/>
          <ac:spMkLst>
            <pc:docMk/>
            <pc:sldMk cId="4120320565" sldId="369"/>
            <ac:spMk id="5" creationId="{49DAEAC1-5588-3FA8-81D3-B4CB05E410BF}"/>
          </ac:spMkLst>
        </pc:spChg>
        <pc:spChg chg="add">
          <ac:chgData name="Leon Volles" userId="ff76d95f-eff0-4c4f-990e-0c2358983a9b" providerId="ADAL" clId="{AC9924A3-F258-46B0-89D3-99DB8AA3FFE7}" dt="2025-09-30T15:55:46.757" v="173"/>
          <ac:spMkLst>
            <pc:docMk/>
            <pc:sldMk cId="4120320565" sldId="369"/>
            <ac:spMk id="8" creationId="{33F6BB4A-E641-C935-565F-ED0175397AB5}"/>
          </ac:spMkLst>
        </pc:spChg>
        <pc:picChg chg="add del mod">
          <ac:chgData name="Leon Volles" userId="ff76d95f-eff0-4c4f-990e-0c2358983a9b" providerId="ADAL" clId="{AC9924A3-F258-46B0-89D3-99DB8AA3FFE7}" dt="2025-09-30T15:53:16.351" v="139" actId="478"/>
          <ac:picMkLst>
            <pc:docMk/>
            <pc:sldMk cId="4120320565" sldId="369"/>
            <ac:picMk id="3" creationId="{DD7AE143-04B9-2DA1-CEF2-489691EBE4E6}"/>
          </ac:picMkLst>
        </pc:picChg>
        <pc:picChg chg="del">
          <ac:chgData name="Leon Volles" userId="ff76d95f-eff0-4c4f-990e-0c2358983a9b" providerId="ADAL" clId="{AC9924A3-F258-46B0-89D3-99DB8AA3FFE7}" dt="2025-09-30T15:51:46.093" v="111" actId="478"/>
          <ac:picMkLst>
            <pc:docMk/>
            <pc:sldMk cId="4120320565" sldId="369"/>
            <ac:picMk id="4098" creationId="{0DA2A6A8-B950-60F8-E8CB-8A88FB16F0AD}"/>
          </ac:picMkLst>
        </pc:picChg>
      </pc:sldChg>
      <pc:sldChg chg="addSp delSp modSp new mod ord modClrScheme chgLayout">
        <pc:chgData name="Leon Volles" userId="ff76d95f-eff0-4c4f-990e-0c2358983a9b" providerId="ADAL" clId="{AC9924A3-F258-46B0-89D3-99DB8AA3FFE7}" dt="2025-10-01T11:25:03.266" v="263" actId="20577"/>
        <pc:sldMkLst>
          <pc:docMk/>
          <pc:sldMk cId="571383905" sldId="370"/>
        </pc:sldMkLst>
        <pc:spChg chg="del mod ord">
          <ac:chgData name="Leon Volles" userId="ff76d95f-eff0-4c4f-990e-0c2358983a9b" providerId="ADAL" clId="{AC9924A3-F258-46B0-89D3-99DB8AA3FFE7}" dt="2025-10-01T11:24:45.434" v="246" actId="700"/>
          <ac:spMkLst>
            <pc:docMk/>
            <pc:sldMk cId="571383905" sldId="370"/>
            <ac:spMk id="2" creationId="{C425CBDE-41AB-7242-E2D4-B5B11FF96292}"/>
          </ac:spMkLst>
        </pc:spChg>
        <pc:spChg chg="del mod ord">
          <ac:chgData name="Leon Volles" userId="ff76d95f-eff0-4c4f-990e-0c2358983a9b" providerId="ADAL" clId="{AC9924A3-F258-46B0-89D3-99DB8AA3FFE7}" dt="2025-10-01T11:24:45.434" v="246" actId="700"/>
          <ac:spMkLst>
            <pc:docMk/>
            <pc:sldMk cId="571383905" sldId="370"/>
            <ac:spMk id="3" creationId="{A96BE6F6-F3B5-3534-611E-272E05DB348E}"/>
          </ac:spMkLst>
        </pc:spChg>
        <pc:spChg chg="mod ord">
          <ac:chgData name="Leon Volles" userId="ff76d95f-eff0-4c4f-990e-0c2358983a9b" providerId="ADAL" clId="{AC9924A3-F258-46B0-89D3-99DB8AA3FFE7}" dt="2025-10-01T11:24:56.641" v="249" actId="700"/>
          <ac:spMkLst>
            <pc:docMk/>
            <pc:sldMk cId="571383905" sldId="370"/>
            <ac:spMk id="4" creationId="{3E7B718F-1618-9A74-A10A-3D35B68B62F7}"/>
          </ac:spMkLst>
        </pc:spChg>
        <pc:spChg chg="mod ord">
          <ac:chgData name="Leon Volles" userId="ff76d95f-eff0-4c4f-990e-0c2358983a9b" providerId="ADAL" clId="{AC9924A3-F258-46B0-89D3-99DB8AA3FFE7}" dt="2025-10-01T11:24:56.641" v="249" actId="700"/>
          <ac:spMkLst>
            <pc:docMk/>
            <pc:sldMk cId="571383905" sldId="370"/>
            <ac:spMk id="5" creationId="{38FC27E9-08FF-407D-28A9-63D212EDEBF3}"/>
          </ac:spMkLst>
        </pc:spChg>
        <pc:spChg chg="add del mod ord">
          <ac:chgData name="Leon Volles" userId="ff76d95f-eff0-4c4f-990e-0c2358983a9b" providerId="ADAL" clId="{AC9924A3-F258-46B0-89D3-99DB8AA3FFE7}" dt="2025-10-01T11:24:56.641" v="249" actId="700"/>
          <ac:spMkLst>
            <pc:docMk/>
            <pc:sldMk cId="571383905" sldId="370"/>
            <ac:spMk id="6" creationId="{DB771A2D-92C4-B2BC-B9D1-F591920EF0ED}"/>
          </ac:spMkLst>
        </pc:spChg>
        <pc:spChg chg="add del mod ord">
          <ac:chgData name="Leon Volles" userId="ff76d95f-eff0-4c4f-990e-0c2358983a9b" providerId="ADAL" clId="{AC9924A3-F258-46B0-89D3-99DB8AA3FFE7}" dt="2025-10-01T11:24:56.641" v="249" actId="700"/>
          <ac:spMkLst>
            <pc:docMk/>
            <pc:sldMk cId="571383905" sldId="370"/>
            <ac:spMk id="7" creationId="{081737DB-4DC7-C6E7-006F-59B9CDF0A28E}"/>
          </ac:spMkLst>
        </pc:spChg>
        <pc:spChg chg="add del mod ord">
          <ac:chgData name="Leon Volles" userId="ff76d95f-eff0-4c4f-990e-0c2358983a9b" providerId="ADAL" clId="{AC9924A3-F258-46B0-89D3-99DB8AA3FFE7}" dt="2025-10-01T11:24:56.641" v="249" actId="700"/>
          <ac:spMkLst>
            <pc:docMk/>
            <pc:sldMk cId="571383905" sldId="370"/>
            <ac:spMk id="8" creationId="{40B35B4D-EE24-1878-65E1-5C6F494D92F0}"/>
          </ac:spMkLst>
        </pc:spChg>
        <pc:spChg chg="add mod ord">
          <ac:chgData name="Leon Volles" userId="ff76d95f-eff0-4c4f-990e-0c2358983a9b" providerId="ADAL" clId="{AC9924A3-F258-46B0-89D3-99DB8AA3FFE7}" dt="2025-10-01T11:25:03.266" v="263" actId="20577"/>
          <ac:spMkLst>
            <pc:docMk/>
            <pc:sldMk cId="571383905" sldId="370"/>
            <ac:spMk id="9" creationId="{52BDCF27-6D7C-5E95-9C21-E44CD678D135}"/>
          </ac:spMkLst>
        </pc:spChg>
        <pc:spChg chg="add mod ord">
          <ac:chgData name="Leon Volles" userId="ff76d95f-eff0-4c4f-990e-0c2358983a9b" providerId="ADAL" clId="{AC9924A3-F258-46B0-89D3-99DB8AA3FFE7}" dt="2025-10-01T11:24:56.641" v="249" actId="700"/>
          <ac:spMkLst>
            <pc:docMk/>
            <pc:sldMk cId="571383905" sldId="370"/>
            <ac:spMk id="10" creationId="{3127CBDC-1AAD-6C14-B43C-16B258DEA8C2}"/>
          </ac:spMkLst>
        </pc:spChg>
      </pc:sldChg>
    </pc:docChg>
  </pc:docChgLst>
  <pc:docChgLst>
    <pc:chgData name="Leon Volles" userId="ff76d95f-eff0-4c4f-990e-0c2358983a9b" providerId="ADAL" clId="{F32C492A-F749-4772-B9BC-D9F6D7CE08FE}"/>
    <pc:docChg chg="undo custSel addSld delSld modSld">
      <pc:chgData name="Leon Volles" userId="ff76d95f-eff0-4c4f-990e-0c2358983a9b" providerId="ADAL" clId="{F32C492A-F749-4772-B9BC-D9F6D7CE08FE}" dt="2025-09-24T07:18:52.954" v="353" actId="18131"/>
      <pc:docMkLst>
        <pc:docMk/>
      </pc:docMkLst>
      <pc:sldChg chg="modSp mod">
        <pc:chgData name="Leon Volles" userId="ff76d95f-eff0-4c4f-990e-0c2358983a9b" providerId="ADAL" clId="{F32C492A-F749-4772-B9BC-D9F6D7CE08FE}" dt="2025-09-24T05:39:01.509" v="303" actId="790"/>
        <pc:sldMkLst>
          <pc:docMk/>
          <pc:sldMk cId="1355078289" sldId="256"/>
        </pc:sldMkLst>
        <pc:spChg chg="mod">
          <ac:chgData name="Leon Volles" userId="ff76d95f-eff0-4c4f-990e-0c2358983a9b" providerId="ADAL" clId="{F32C492A-F749-4772-B9BC-D9F6D7CE08FE}" dt="2025-09-24T05:39:01.509" v="303" actId="790"/>
          <ac:spMkLst>
            <pc:docMk/>
            <pc:sldMk cId="1355078289" sldId="256"/>
            <ac:spMk id="2" creationId="{00000000-0000-0000-0000-000000000000}"/>
          </ac:spMkLst>
        </pc:spChg>
        <pc:spChg chg="mod">
          <ac:chgData name="Leon Volles" userId="ff76d95f-eff0-4c4f-990e-0c2358983a9b" providerId="ADAL" clId="{F32C492A-F749-4772-B9BC-D9F6D7CE08FE}" dt="2025-09-24T05:39:01.509" v="303" actId="790"/>
          <ac:spMkLst>
            <pc:docMk/>
            <pc:sldMk cId="1355078289" sldId="256"/>
            <ac:spMk id="3" creationId="{00000000-0000-0000-0000-000000000000}"/>
          </ac:spMkLst>
        </pc:spChg>
      </pc:sldChg>
      <pc:sldChg chg="modSp mod">
        <pc:chgData name="Leon Volles" userId="ff76d95f-eff0-4c4f-990e-0c2358983a9b" providerId="ADAL" clId="{F32C492A-F749-4772-B9BC-D9F6D7CE08FE}" dt="2025-09-24T05:39:01.509" v="303" actId="790"/>
        <pc:sldMkLst>
          <pc:docMk/>
          <pc:sldMk cId="1806861595" sldId="341"/>
        </pc:sldMkLst>
      </pc:sldChg>
      <pc:sldChg chg="addSp delSp modSp mod">
        <pc:chgData name="Leon Volles" userId="ff76d95f-eff0-4c4f-990e-0c2358983a9b" providerId="ADAL" clId="{F32C492A-F749-4772-B9BC-D9F6D7CE08FE}" dt="2025-09-24T05:39:01.509" v="303" actId="790"/>
        <pc:sldMkLst>
          <pc:docMk/>
          <pc:sldMk cId="1586418273" sldId="342"/>
        </pc:sldMkLst>
      </pc:sldChg>
      <pc:sldChg chg="modSp mod modShow">
        <pc:chgData name="Leon Volles" userId="ff76d95f-eff0-4c4f-990e-0c2358983a9b" providerId="ADAL" clId="{F32C492A-F749-4772-B9BC-D9F6D7CE08FE}" dt="2025-09-24T05:39:01.509" v="303" actId="790"/>
        <pc:sldMkLst>
          <pc:docMk/>
          <pc:sldMk cId="1921964810" sldId="343"/>
        </pc:sldMkLst>
      </pc:sldChg>
      <pc:sldChg chg="modSp new mod">
        <pc:chgData name="Leon Volles" userId="ff76d95f-eff0-4c4f-990e-0c2358983a9b" providerId="ADAL" clId="{F32C492A-F749-4772-B9BC-D9F6D7CE08FE}" dt="2025-09-24T05:39:01.509" v="303" actId="790"/>
        <pc:sldMkLst>
          <pc:docMk/>
          <pc:sldMk cId="3528998286" sldId="344"/>
        </pc:sldMkLst>
      </pc:sldChg>
      <pc:sldChg chg="new del">
        <pc:chgData name="Leon Volles" userId="ff76d95f-eff0-4c4f-990e-0c2358983a9b" providerId="ADAL" clId="{F32C492A-F749-4772-B9BC-D9F6D7CE08FE}" dt="2025-09-23T18:17:48.679" v="9" actId="47"/>
        <pc:sldMkLst>
          <pc:docMk/>
          <pc:sldMk cId="2659140366" sldId="345"/>
        </pc:sldMkLst>
      </pc:sldChg>
      <pc:sldChg chg="addSp delSp modSp new mod modClrScheme chgLayout">
        <pc:chgData name="Leon Volles" userId="ff76d95f-eff0-4c4f-990e-0c2358983a9b" providerId="ADAL" clId="{F32C492A-F749-4772-B9BC-D9F6D7CE08FE}" dt="2025-09-24T07:18:52.954" v="353" actId="18131"/>
        <pc:sldMkLst>
          <pc:docMk/>
          <pc:sldMk cId="3722041444" sldId="346"/>
        </pc:sldMkLst>
        <pc:spChg chg="add mod ord">
          <ac:chgData name="Leon Volles" userId="ff76d95f-eff0-4c4f-990e-0c2358983a9b" providerId="ADAL" clId="{F32C492A-F749-4772-B9BC-D9F6D7CE08FE}" dt="2025-09-24T05:39:04.047" v="304" actId="313"/>
          <ac:spMkLst>
            <pc:docMk/>
            <pc:sldMk cId="3722041444" sldId="346"/>
            <ac:spMk id="6" creationId="{09A92E67-B2FD-F4DB-C899-15FC7E359178}"/>
          </ac:spMkLst>
        </pc:spChg>
        <pc:picChg chg="add mod">
          <ac:chgData name="Leon Volles" userId="ff76d95f-eff0-4c4f-990e-0c2358983a9b" providerId="ADAL" clId="{F32C492A-F749-4772-B9BC-D9F6D7CE08FE}" dt="2025-09-24T05:38:17.523" v="302" actId="1076"/>
          <ac:picMkLst>
            <pc:docMk/>
            <pc:sldMk cId="3722041444" sldId="346"/>
            <ac:picMk id="16" creationId="{C33ED1B9-C8CD-9697-900A-A5949087BED2}"/>
          </ac:picMkLst>
        </pc:picChg>
        <pc:picChg chg="add mod">
          <ac:chgData name="Leon Volles" userId="ff76d95f-eff0-4c4f-990e-0c2358983a9b" providerId="ADAL" clId="{F32C492A-F749-4772-B9BC-D9F6D7CE08FE}" dt="2025-09-24T05:37:51.967" v="296" actId="1076"/>
          <ac:picMkLst>
            <pc:docMk/>
            <pc:sldMk cId="3722041444" sldId="346"/>
            <ac:picMk id="18" creationId="{CC3365E2-62E5-42AE-B2E4-7890331565F9}"/>
          </ac:picMkLst>
        </pc:picChg>
        <pc:picChg chg="add mod modCrop">
          <ac:chgData name="Leon Volles" userId="ff76d95f-eff0-4c4f-990e-0c2358983a9b" providerId="ADAL" clId="{F32C492A-F749-4772-B9BC-D9F6D7CE08FE}" dt="2025-09-24T05:38:13.483" v="301" actId="1076"/>
          <ac:picMkLst>
            <pc:docMk/>
            <pc:sldMk cId="3722041444" sldId="346"/>
            <ac:picMk id="20" creationId="{7FF7B2B1-CA46-0734-202F-1947DD4B671E}"/>
          </ac:picMkLst>
        </pc:picChg>
        <pc:picChg chg="add mod modCrop">
          <ac:chgData name="Leon Volles" userId="ff76d95f-eff0-4c4f-990e-0c2358983a9b" providerId="ADAL" clId="{F32C492A-F749-4772-B9BC-D9F6D7CE08FE}" dt="2025-09-24T07:18:52.954" v="353" actId="18131"/>
          <ac:picMkLst>
            <pc:docMk/>
            <pc:sldMk cId="3722041444" sldId="346"/>
            <ac:picMk id="22" creationId="{8A7310D5-24D0-F10C-9B70-25CB2216C013}"/>
          </ac:picMkLst>
        </pc:picChg>
        <pc:picChg chg="add mod ord">
          <ac:chgData name="Leon Volles" userId="ff76d95f-eff0-4c4f-990e-0c2358983a9b" providerId="ADAL" clId="{F32C492A-F749-4772-B9BC-D9F6D7CE08FE}" dt="2025-09-24T05:41:23.012" v="317" actId="166"/>
          <ac:picMkLst>
            <pc:docMk/>
            <pc:sldMk cId="3722041444" sldId="346"/>
            <ac:picMk id="24" creationId="{DD6034EA-F3F3-5657-14BC-5B0A51664D43}"/>
          </ac:picMkLst>
        </pc:picChg>
        <pc:picChg chg="add mod ord">
          <ac:chgData name="Leon Volles" userId="ff76d95f-eff0-4c4f-990e-0c2358983a9b" providerId="ADAL" clId="{F32C492A-F749-4772-B9BC-D9F6D7CE08FE}" dt="2025-09-24T05:41:42.639" v="320" actId="166"/>
          <ac:picMkLst>
            <pc:docMk/>
            <pc:sldMk cId="3722041444" sldId="346"/>
            <ac:picMk id="28" creationId="{22604A2B-C00F-5B0D-0ED6-3810B3D295BC}"/>
          </ac:picMkLst>
        </pc:picChg>
        <pc:picChg chg="add mod ord modCrop">
          <ac:chgData name="Leon Volles" userId="ff76d95f-eff0-4c4f-990e-0c2358983a9b" providerId="ADAL" clId="{F32C492A-F749-4772-B9BC-D9F6D7CE08FE}" dt="2025-09-24T07:02:22.873" v="351" actId="18131"/>
          <ac:picMkLst>
            <pc:docMk/>
            <pc:sldMk cId="3722041444" sldId="346"/>
            <ac:picMk id="29" creationId="{476FB749-A836-0B8B-DCA3-ABCB3DBD6188}"/>
          </ac:picMkLst>
        </pc:picChg>
        <pc:cxnChg chg="add mod">
          <ac:chgData name="Leon Volles" userId="ff76d95f-eff0-4c4f-990e-0c2358983a9b" providerId="ADAL" clId="{F32C492A-F749-4772-B9BC-D9F6D7CE08FE}" dt="2025-09-24T05:42:44.555" v="339" actId="1076"/>
          <ac:cxnSpMkLst>
            <pc:docMk/>
            <pc:sldMk cId="3722041444" sldId="346"/>
            <ac:cxnSpMk id="35" creationId="{29EABB59-FF04-2703-48E8-98387A7C6EBC}"/>
          </ac:cxnSpMkLst>
        </pc:cxnChg>
        <pc:cxnChg chg="add mod">
          <ac:chgData name="Leon Volles" userId="ff76d95f-eff0-4c4f-990e-0c2358983a9b" providerId="ADAL" clId="{F32C492A-F749-4772-B9BC-D9F6D7CE08FE}" dt="2025-09-24T05:41:49.586" v="322" actId="14100"/>
          <ac:cxnSpMkLst>
            <pc:docMk/>
            <pc:sldMk cId="3722041444" sldId="346"/>
            <ac:cxnSpMk id="37" creationId="{71C96EE6-2F31-A11E-F87D-F94C41480857}"/>
          </ac:cxnSpMkLst>
        </pc:cxnChg>
        <pc:cxnChg chg="add mod ord">
          <ac:chgData name="Leon Volles" userId="ff76d95f-eff0-4c4f-990e-0c2358983a9b" providerId="ADAL" clId="{F32C492A-F749-4772-B9BC-D9F6D7CE08FE}" dt="2025-09-24T05:42:13.458" v="329" actId="167"/>
          <ac:cxnSpMkLst>
            <pc:docMk/>
            <pc:sldMk cId="3722041444" sldId="346"/>
            <ac:cxnSpMk id="43" creationId="{5FBF24AA-C75A-49CA-3CBB-A5009C4319BB}"/>
          </ac:cxnSpMkLst>
        </pc:cxnChg>
        <pc:cxnChg chg="add mod ord">
          <ac:chgData name="Leon Volles" userId="ff76d95f-eff0-4c4f-990e-0c2358983a9b" providerId="ADAL" clId="{F32C492A-F749-4772-B9BC-D9F6D7CE08FE}" dt="2025-09-24T05:42:37.825" v="338" actId="167"/>
          <ac:cxnSpMkLst>
            <pc:docMk/>
            <pc:sldMk cId="3722041444" sldId="346"/>
            <ac:cxnSpMk id="46" creationId="{D228A037-A7A0-5BFF-F0D0-FC1870EF2545}"/>
          </ac:cxnSpMkLst>
        </pc:cxnChg>
        <pc:cxnChg chg="add mod ord">
          <ac:chgData name="Leon Volles" userId="ff76d95f-eff0-4c4f-990e-0c2358983a9b" providerId="ADAL" clId="{F32C492A-F749-4772-B9BC-D9F6D7CE08FE}" dt="2025-09-24T05:42:37.825" v="338" actId="167"/>
          <ac:cxnSpMkLst>
            <pc:docMk/>
            <pc:sldMk cId="3722041444" sldId="346"/>
            <ac:cxnSpMk id="48" creationId="{B54B21C8-84D6-11A3-00B8-A4409F8E38CD}"/>
          </ac:cxnSpMkLst>
        </pc:cxnChg>
        <pc:cxnChg chg="add mod ord">
          <ac:chgData name="Leon Volles" userId="ff76d95f-eff0-4c4f-990e-0c2358983a9b" providerId="ADAL" clId="{F32C492A-F749-4772-B9BC-D9F6D7CE08FE}" dt="2025-09-24T05:53:07.062" v="345" actId="1038"/>
          <ac:cxnSpMkLst>
            <pc:docMk/>
            <pc:sldMk cId="3722041444" sldId="346"/>
            <ac:cxnSpMk id="49" creationId="{F6DE32B1-34EA-A8ED-BC86-3A5CC890E324}"/>
          </ac:cxnSpMkLst>
        </pc:cxnChg>
      </pc:sldChg>
      <pc:sldChg chg="modSp new del mod">
        <pc:chgData name="Leon Volles" userId="ff76d95f-eff0-4c4f-990e-0c2358983a9b" providerId="ADAL" clId="{F32C492A-F749-4772-B9BC-D9F6D7CE08FE}" dt="2025-09-23T18:48:42.772" v="174" actId="47"/>
        <pc:sldMkLst>
          <pc:docMk/>
          <pc:sldMk cId="2184028464" sldId="347"/>
        </pc:sldMkLst>
      </pc:sldChg>
      <pc:sldChg chg="new del">
        <pc:chgData name="Leon Volles" userId="ff76d95f-eff0-4c4f-990e-0c2358983a9b" providerId="ADAL" clId="{F32C492A-F749-4772-B9BC-D9F6D7CE08FE}" dt="2025-09-23T18:52:15.692" v="200" actId="47"/>
        <pc:sldMkLst>
          <pc:docMk/>
          <pc:sldMk cId="2864512706" sldId="347"/>
        </pc:sldMkLst>
      </pc:sldChg>
      <pc:sldChg chg="modSp new mod">
        <pc:chgData name="Leon Volles" userId="ff76d95f-eff0-4c4f-990e-0c2358983a9b" providerId="ADAL" clId="{F32C492A-F749-4772-B9BC-D9F6D7CE08FE}" dt="2025-09-24T05:39:01.509" v="303" actId="790"/>
        <pc:sldMkLst>
          <pc:docMk/>
          <pc:sldMk cId="4026421219" sldId="347"/>
        </pc:sldMkLst>
      </pc:sldChg>
    </pc:docChg>
  </pc:docChgLst>
  <pc:docChgLst>
    <pc:chgData name="Leon Volles" userId="S::vole1014@hs-karlsruhe.de::ff76d95f-eff0-4c4f-990e-0c2358983a9b" providerId="AD" clId="Web-{A495907E-C9BB-4CD6-B571-DAFF5CBAFD42}"/>
    <pc:docChg chg="addSld modSld">
      <pc:chgData name="Leon Volles" userId="S::vole1014@hs-karlsruhe.de::ff76d95f-eff0-4c4f-990e-0c2358983a9b" providerId="AD" clId="Web-{A495907E-C9BB-4CD6-B571-DAFF5CBAFD42}" dt="2025-09-30T11:15:50.610" v="7"/>
      <pc:docMkLst>
        <pc:docMk/>
      </pc:docMkLst>
      <pc:sldChg chg="addSp delSp modSp add replId">
        <pc:chgData name="Leon Volles" userId="S::vole1014@hs-karlsruhe.de::ff76d95f-eff0-4c4f-990e-0c2358983a9b" providerId="AD" clId="Web-{A495907E-C9BB-4CD6-B571-DAFF5CBAFD42}" dt="2025-09-30T11:15:50.610" v="7"/>
        <pc:sldMkLst>
          <pc:docMk/>
          <pc:sldMk cId="3186041168" sldId="348"/>
        </pc:sldMkLst>
        <pc:picChg chg="add mod">
          <ac:chgData name="Leon Volles" userId="S::vole1014@hs-karlsruhe.de::ff76d95f-eff0-4c4f-990e-0c2358983a9b" providerId="AD" clId="Web-{A495907E-C9BB-4CD6-B571-DAFF5CBAFD42}" dt="2025-09-30T11:15:49.079" v="6" actId="1076"/>
          <ac:picMkLst>
            <pc:docMk/>
            <pc:sldMk cId="3186041168" sldId="348"/>
            <ac:picMk id="3" creationId="{27690FC1-1423-E931-0874-0FE8415B9350}"/>
          </ac:picMkLst>
        </pc:picChg>
        <pc:picChg chg="del">
          <ac:chgData name="Leon Volles" userId="S::vole1014@hs-karlsruhe.de::ff76d95f-eff0-4c4f-990e-0c2358983a9b" providerId="AD" clId="Web-{A495907E-C9BB-4CD6-B571-DAFF5CBAFD42}" dt="2025-09-30T11:15:50.610" v="7"/>
          <ac:picMkLst>
            <pc:docMk/>
            <pc:sldMk cId="3186041168" sldId="348"/>
            <ac:picMk id="6" creationId="{1972FE0D-C048-F0BD-638B-6A47EAA2BC78}"/>
          </ac:picMkLst>
        </pc:picChg>
      </pc:sldChg>
    </pc:docChg>
  </pc:docChgLst>
  <pc:docChgLst>
    <pc:chgData name="Luis Göbes" userId="4c24630b-5943-4c21-9578-122ec42f5900" providerId="ADAL" clId="{3FE79412-D668-402B-AB2B-B59013BEE670}"/>
    <pc:docChg chg="undo custSel addSld delSld modSld sldOrd">
      <pc:chgData name="Luis Göbes" userId="4c24630b-5943-4c21-9578-122ec42f5900" providerId="ADAL" clId="{3FE79412-D668-402B-AB2B-B59013BEE670}" dt="2025-09-30T15:48:05.847" v="2168" actId="1076"/>
      <pc:docMkLst>
        <pc:docMk/>
      </pc:docMkLst>
      <pc:sldChg chg="modSp mod">
        <pc:chgData name="Luis Göbes" userId="4c24630b-5943-4c21-9578-122ec42f5900" providerId="ADAL" clId="{3FE79412-D668-402B-AB2B-B59013BEE670}" dt="2025-09-30T15:45:38.589" v="2134" actId="790"/>
        <pc:sldMkLst>
          <pc:docMk/>
          <pc:sldMk cId="1355078289" sldId="256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355078289" sldId="256"/>
            <ac:spMk id="2" creationId="{00000000-0000-0000-0000-000000000000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355078289" sldId="256"/>
            <ac:spMk id="3" creationId="{00000000-0000-0000-0000-000000000000}"/>
          </ac:spMkLst>
        </pc:spChg>
      </pc:sldChg>
      <pc:sldChg chg="modSp mod">
        <pc:chgData name="Luis Göbes" userId="4c24630b-5943-4c21-9578-122ec42f5900" providerId="ADAL" clId="{3FE79412-D668-402B-AB2B-B59013BEE670}" dt="2025-09-30T15:45:38.589" v="2134" actId="790"/>
        <pc:sldMkLst>
          <pc:docMk/>
          <pc:sldMk cId="179801872" sldId="267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79801872" sldId="267"/>
            <ac:spMk id="2" creationId="{00000000-0000-0000-0000-000000000000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79801872" sldId="267"/>
            <ac:spMk id="3" creationId="{8229730B-FBDE-0BB8-41E7-0659105D32BC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79801872" sldId="267"/>
            <ac:spMk id="4" creationId="{27D4169D-0255-C074-5F6D-21F1A6B928E7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79801872" sldId="267"/>
            <ac:spMk id="11" creationId="{BEBE1CF5-B44C-4577-B107-62C117956401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79801872" sldId="267"/>
            <ac:spMk id="12" creationId="{4BACD3BB-BBD8-4580-B860-C7EA01174250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79801872" sldId="267"/>
            <ac:spMk id="14" creationId="{D8FD085F-E70F-47CD-8EE7-E6F2A6C3F3F1}"/>
          </ac:spMkLst>
        </pc:spChg>
      </pc:sldChg>
      <pc:sldChg chg="modSp mod">
        <pc:chgData name="Luis Göbes" userId="4c24630b-5943-4c21-9578-122ec42f5900" providerId="ADAL" clId="{3FE79412-D668-402B-AB2B-B59013BEE670}" dt="2025-09-30T15:45:38.589" v="2134" actId="790"/>
        <pc:sldMkLst>
          <pc:docMk/>
          <pc:sldMk cId="3625992732" sldId="337"/>
        </pc:sldMkLst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3625992732" sldId="337"/>
            <ac:spMk id="2" creationId="{00000000-0000-0000-0000-000000000000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25992732" sldId="337"/>
            <ac:spMk id="3" creationId="{3E6459FA-CFC0-47C2-8230-2AEED924AAA1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25992732" sldId="337"/>
            <ac:spMk id="4" creationId="{BBCA90E8-BC42-0450-A717-944B0EDA9AE2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25992732" sldId="337"/>
            <ac:spMk id="9" creationId="{D22A8F0D-0C98-4C1A-817B-704B1873DA22}"/>
          </ac:spMkLst>
        </pc:spChg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3625992732" sldId="337"/>
            <ac:spMk id="13" creationId="{04A2B695-B682-4ADE-80DC-6CD4013146E1}"/>
          </ac:spMkLst>
        </pc:spChg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3625992732" sldId="337"/>
            <ac:spMk id="15" creationId="{1B57FEBC-1248-429A-8AEE-3C0985E7DE7A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25992732" sldId="337"/>
            <ac:spMk id="16" creationId="{7D8C19F4-31EA-4C84-9C75-EB134E5B063D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25992732" sldId="337"/>
            <ac:spMk id="17" creationId="{A7C13823-9439-46A2-A73A-8B725CF75341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25992732" sldId="337"/>
            <ac:spMk id="18" creationId="{7E6107D8-B7C7-4621-836F-F62284C216AB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25992732" sldId="337"/>
            <ac:spMk id="19" creationId="{520B6268-E517-4D86-87A6-1DAC05F29251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25992732" sldId="337"/>
            <ac:spMk id="20" creationId="{FCA6FBE0-D42B-4B1D-AFE2-1C7CDC734590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25992732" sldId="337"/>
            <ac:spMk id="22" creationId="{38202E30-1421-4B18-AD36-10EE8FA2A8E6}"/>
          </ac:spMkLst>
        </pc:spChg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3625992732" sldId="337"/>
            <ac:spMk id="26" creationId="{ACD51AFB-9C70-4571-B693-D1219F36F690}"/>
          </ac:spMkLst>
        </pc:spChg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3625992732" sldId="337"/>
            <ac:spMk id="30" creationId="{351F024C-6AD3-429F-B787-6DE4DFE28719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25992732" sldId="337"/>
            <ac:spMk id="32" creationId="{A218EB8A-4BFE-4B6F-8F33-4CCB1F87490A}"/>
          </ac:spMkLst>
        </pc:spChg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3625992732" sldId="337"/>
            <ac:spMk id="33" creationId="{DFCC3818-9ABD-4DBA-BF04-E38DC3075C26}"/>
          </ac:spMkLst>
        </pc:spChg>
      </pc:sldChg>
      <pc:sldChg chg="addSp delSp modSp del mod modClrScheme chgLayout">
        <pc:chgData name="Luis Göbes" userId="4c24630b-5943-4c21-9578-122ec42f5900" providerId="ADAL" clId="{3FE79412-D668-402B-AB2B-B59013BEE670}" dt="2025-09-30T14:22:25.284" v="543" actId="47"/>
        <pc:sldMkLst>
          <pc:docMk/>
          <pc:sldMk cId="1806861595" sldId="341"/>
        </pc:sldMkLst>
        <pc:spChg chg="mod or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1806861595" sldId="341"/>
            <ac:spMk id="2" creationId="{00000000-0000-0000-0000-000000000000}"/>
          </ac:spMkLst>
        </pc:spChg>
        <pc:spChg chg="add del mod or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1806861595" sldId="341"/>
            <ac:spMk id="3" creationId="{CD2367DD-680B-DB21-889E-833FE4435B99}"/>
          </ac:spMkLst>
        </pc:spChg>
        <pc:spChg chg="add 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1806861595" sldId="341"/>
            <ac:spMk id="10" creationId="{38E59072-7A86-B196-2916-142FFCFCF4D9}"/>
          </ac:spMkLst>
        </pc:spChg>
        <pc:spChg chg="add 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1806861595" sldId="341"/>
            <ac:spMk id="11" creationId="{DEC97B3E-DFB8-5359-2203-D97D8F5D2C41}"/>
          </ac:spMkLst>
        </pc:spChg>
        <pc:spChg chg="add del mod ord">
          <ac:chgData name="Luis Göbes" userId="4c24630b-5943-4c21-9578-122ec42f5900" providerId="ADAL" clId="{3FE79412-D668-402B-AB2B-B59013BEE670}" dt="2025-09-30T11:08:56.649" v="418" actId="478"/>
          <ac:spMkLst>
            <pc:docMk/>
            <pc:sldMk cId="1806861595" sldId="341"/>
            <ac:spMk id="13" creationId="{4F49C81F-3563-F524-F60A-D1C5F458D657}"/>
          </ac:spMkLst>
        </pc:spChg>
        <pc:picChg chg="add mod">
          <ac:chgData name="Luis Göbes" userId="4c24630b-5943-4c21-9578-122ec42f5900" providerId="ADAL" clId="{3FE79412-D668-402B-AB2B-B59013BEE670}" dt="2025-09-30T11:08:53.812" v="417" actId="2085"/>
          <ac:picMkLst>
            <pc:docMk/>
            <pc:sldMk cId="1806861595" sldId="341"/>
            <ac:picMk id="8" creationId="{978B2B78-D90F-B1A2-70FC-674C6D57A82F}"/>
          </ac:picMkLst>
        </pc:picChg>
      </pc:sldChg>
      <pc:sldChg chg="modSp new del mod ord">
        <pc:chgData name="Luis Göbes" userId="4c24630b-5943-4c21-9578-122ec42f5900" providerId="ADAL" clId="{3FE79412-D668-402B-AB2B-B59013BEE670}" dt="2025-09-30T14:22:25.308" v="544" actId="47"/>
        <pc:sldMkLst>
          <pc:docMk/>
          <pc:sldMk cId="1586418273" sldId="342"/>
        </pc:sldMkLst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1586418273" sldId="342"/>
            <ac:spMk id="2" creationId="{E67A56B9-4EFA-4353-651A-115DDED3D00B}"/>
          </ac:spMkLst>
        </pc:spChg>
      </pc:sldChg>
      <pc:sldChg chg="modSp new del mod">
        <pc:chgData name="Luis Göbes" userId="4c24630b-5943-4c21-9578-122ec42f5900" providerId="ADAL" clId="{3FE79412-D668-402B-AB2B-B59013BEE670}" dt="2025-09-30T15:38:22.068" v="2093" actId="47"/>
        <pc:sldMkLst>
          <pc:docMk/>
          <pc:sldMk cId="1921964810" sldId="343"/>
        </pc:sldMkLst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1921964810" sldId="343"/>
            <ac:spMk id="2" creationId="{DBFA7235-47E5-2AD5-6076-05B21DF4FE89}"/>
          </ac:spMkLst>
        </pc:spChg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1921964810" sldId="343"/>
            <ac:spMk id="3" creationId="{4143E281-F50F-3722-7248-F5031B98DB24}"/>
          </ac:spMkLst>
        </pc:spChg>
      </pc:sldChg>
      <pc:sldChg chg="modSp del mod">
        <pc:chgData name="Luis Göbes" userId="4c24630b-5943-4c21-9578-122ec42f5900" providerId="ADAL" clId="{3FE79412-D668-402B-AB2B-B59013BEE670}" dt="2025-09-30T15:38:22.068" v="2093" actId="47"/>
        <pc:sldMkLst>
          <pc:docMk/>
          <pc:sldMk cId="3528998286" sldId="344"/>
        </pc:sldMkLst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3528998286" sldId="344"/>
            <ac:spMk id="2" creationId="{3519FA47-FAE9-BCDB-838C-B54BED6D65CC}"/>
          </ac:spMkLst>
        </pc:spChg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3528998286" sldId="344"/>
            <ac:spMk id="3" creationId="{715A4DC7-C4EE-9BE2-5D53-AF6ED4179F0C}"/>
          </ac:spMkLst>
        </pc:spChg>
      </pc:sldChg>
      <pc:sldChg chg="modSp new del">
        <pc:chgData name="Luis Göbes" userId="4c24630b-5943-4c21-9578-122ec42f5900" providerId="ADAL" clId="{3FE79412-D668-402B-AB2B-B59013BEE670}" dt="2025-09-17T13:54:17.015" v="414" actId="47"/>
        <pc:sldMkLst>
          <pc:docMk/>
          <pc:sldMk cId="3895720524" sldId="344"/>
        </pc:sldMkLst>
      </pc:sldChg>
      <pc:sldChg chg="modSp mod">
        <pc:chgData name="Luis Göbes" userId="4c24630b-5943-4c21-9578-122ec42f5900" providerId="ADAL" clId="{3FE79412-D668-402B-AB2B-B59013BEE670}" dt="2025-09-30T15:45:38.589" v="2134" actId="790"/>
        <pc:sldMkLst>
          <pc:docMk/>
          <pc:sldMk cId="3722041444" sldId="346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722041444" sldId="346"/>
            <ac:spMk id="2" creationId="{667DA463-0B75-4B12-6D1B-B735633576E8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722041444" sldId="346"/>
            <ac:spMk id="3" creationId="{27988A22-F022-81B4-18BE-4DC6E445A7C5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722041444" sldId="346"/>
            <ac:spMk id="6" creationId="{09A92E67-B2FD-F4DB-C899-15FC7E359178}"/>
          </ac:spMkLst>
        </pc:spChg>
        <pc:picChg chg="mod">
          <ac:chgData name="Luis Göbes" userId="4c24630b-5943-4c21-9578-122ec42f5900" providerId="ADAL" clId="{3FE79412-D668-402B-AB2B-B59013BEE670}" dt="2025-09-30T14:43:30.054" v="1200" actId="1035"/>
          <ac:picMkLst>
            <pc:docMk/>
            <pc:sldMk cId="3722041444" sldId="346"/>
            <ac:picMk id="16" creationId="{C33ED1B9-C8CD-9697-900A-A5949087BED2}"/>
          </ac:picMkLst>
        </pc:picChg>
        <pc:picChg chg="mod">
          <ac:chgData name="Luis Göbes" userId="4c24630b-5943-4c21-9578-122ec42f5900" providerId="ADAL" clId="{3FE79412-D668-402B-AB2B-B59013BEE670}" dt="2025-09-30T14:43:30.054" v="1200" actId="1035"/>
          <ac:picMkLst>
            <pc:docMk/>
            <pc:sldMk cId="3722041444" sldId="346"/>
            <ac:picMk id="18" creationId="{CC3365E2-62E5-42AE-B2E4-7890331565F9}"/>
          </ac:picMkLst>
        </pc:picChg>
        <pc:picChg chg="mod">
          <ac:chgData name="Luis Göbes" userId="4c24630b-5943-4c21-9578-122ec42f5900" providerId="ADAL" clId="{3FE79412-D668-402B-AB2B-B59013BEE670}" dt="2025-09-30T14:43:30.054" v="1200" actId="1035"/>
          <ac:picMkLst>
            <pc:docMk/>
            <pc:sldMk cId="3722041444" sldId="346"/>
            <ac:picMk id="20" creationId="{7FF7B2B1-CA46-0734-202F-1947DD4B671E}"/>
          </ac:picMkLst>
        </pc:picChg>
        <pc:picChg chg="mod">
          <ac:chgData name="Luis Göbes" userId="4c24630b-5943-4c21-9578-122ec42f5900" providerId="ADAL" clId="{3FE79412-D668-402B-AB2B-B59013BEE670}" dt="2025-09-30T14:43:30.054" v="1200" actId="1035"/>
          <ac:picMkLst>
            <pc:docMk/>
            <pc:sldMk cId="3722041444" sldId="346"/>
            <ac:picMk id="22" creationId="{8A7310D5-24D0-F10C-9B70-25CB2216C013}"/>
          </ac:picMkLst>
        </pc:picChg>
        <pc:picChg chg="mod">
          <ac:chgData name="Luis Göbes" userId="4c24630b-5943-4c21-9578-122ec42f5900" providerId="ADAL" clId="{3FE79412-D668-402B-AB2B-B59013BEE670}" dt="2025-09-30T14:43:30.054" v="1200" actId="1035"/>
          <ac:picMkLst>
            <pc:docMk/>
            <pc:sldMk cId="3722041444" sldId="346"/>
            <ac:picMk id="24" creationId="{DD6034EA-F3F3-5657-14BC-5B0A51664D43}"/>
          </ac:picMkLst>
        </pc:picChg>
        <pc:picChg chg="mod">
          <ac:chgData name="Luis Göbes" userId="4c24630b-5943-4c21-9578-122ec42f5900" providerId="ADAL" clId="{3FE79412-D668-402B-AB2B-B59013BEE670}" dt="2025-09-30T14:43:30.054" v="1200" actId="1035"/>
          <ac:picMkLst>
            <pc:docMk/>
            <pc:sldMk cId="3722041444" sldId="346"/>
            <ac:picMk id="28" creationId="{22604A2B-C00F-5B0D-0ED6-3810B3D295BC}"/>
          </ac:picMkLst>
        </pc:picChg>
        <pc:picChg chg="mod">
          <ac:chgData name="Luis Göbes" userId="4c24630b-5943-4c21-9578-122ec42f5900" providerId="ADAL" clId="{3FE79412-D668-402B-AB2B-B59013BEE670}" dt="2025-09-30T14:43:30.054" v="1200" actId="1035"/>
          <ac:picMkLst>
            <pc:docMk/>
            <pc:sldMk cId="3722041444" sldId="346"/>
            <ac:picMk id="29" creationId="{476FB749-A836-0B8B-DCA3-ABCB3DBD6188}"/>
          </ac:picMkLst>
        </pc:picChg>
        <pc:cxnChg chg="mod">
          <ac:chgData name="Luis Göbes" userId="4c24630b-5943-4c21-9578-122ec42f5900" providerId="ADAL" clId="{3FE79412-D668-402B-AB2B-B59013BEE670}" dt="2025-09-30T14:43:30.054" v="1200" actId="1035"/>
          <ac:cxnSpMkLst>
            <pc:docMk/>
            <pc:sldMk cId="3722041444" sldId="346"/>
            <ac:cxnSpMk id="46" creationId="{D228A037-A7A0-5BFF-F0D0-FC1870EF2545}"/>
          </ac:cxnSpMkLst>
        </pc:cxnChg>
        <pc:cxnChg chg="mod">
          <ac:chgData name="Luis Göbes" userId="4c24630b-5943-4c21-9578-122ec42f5900" providerId="ADAL" clId="{3FE79412-D668-402B-AB2B-B59013BEE670}" dt="2025-09-30T14:43:30.054" v="1200" actId="1035"/>
          <ac:cxnSpMkLst>
            <pc:docMk/>
            <pc:sldMk cId="3722041444" sldId="346"/>
            <ac:cxnSpMk id="48" creationId="{B54B21C8-84D6-11A3-00B8-A4409F8E38CD}"/>
          </ac:cxnSpMkLst>
        </pc:cxnChg>
        <pc:cxnChg chg="mod">
          <ac:chgData name="Luis Göbes" userId="4c24630b-5943-4c21-9578-122ec42f5900" providerId="ADAL" clId="{3FE79412-D668-402B-AB2B-B59013BEE670}" dt="2025-09-30T14:43:30.054" v="1200" actId="1035"/>
          <ac:cxnSpMkLst>
            <pc:docMk/>
            <pc:sldMk cId="3722041444" sldId="346"/>
            <ac:cxnSpMk id="49" creationId="{F6DE32B1-34EA-A8ED-BC86-3A5CC890E324}"/>
          </ac:cxnSpMkLst>
        </pc:cxnChg>
      </pc:sldChg>
      <pc:sldChg chg="modSp mod">
        <pc:chgData name="Luis Göbes" userId="4c24630b-5943-4c21-9578-122ec42f5900" providerId="ADAL" clId="{3FE79412-D668-402B-AB2B-B59013BEE670}" dt="2025-09-30T11:58:37.828" v="452" actId="790"/>
        <pc:sldMkLst>
          <pc:docMk/>
          <pc:sldMk cId="4026421219" sldId="347"/>
        </pc:sldMkLst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4026421219" sldId="347"/>
            <ac:spMk id="2" creationId="{CF1E4FD2-AD1C-B672-6979-D155DBD18E64}"/>
          </ac:spMkLst>
        </pc:spChg>
        <pc:spChg chg="mod">
          <ac:chgData name="Luis Göbes" userId="4c24630b-5943-4c21-9578-122ec42f5900" providerId="ADAL" clId="{3FE79412-D668-402B-AB2B-B59013BEE670}" dt="2025-09-30T11:58:37.828" v="452" actId="790"/>
          <ac:spMkLst>
            <pc:docMk/>
            <pc:sldMk cId="4026421219" sldId="347"/>
            <ac:spMk id="3" creationId="{032002F6-75BB-6710-772B-9857DF1047E7}"/>
          </ac:spMkLst>
        </pc:spChg>
      </pc:sldChg>
      <pc:sldChg chg="modSp mod">
        <pc:chgData name="Luis Göbes" userId="4c24630b-5943-4c21-9578-122ec42f5900" providerId="ADAL" clId="{3FE79412-D668-402B-AB2B-B59013BEE670}" dt="2025-09-30T15:45:38.589" v="2134" actId="790"/>
        <pc:sldMkLst>
          <pc:docMk/>
          <pc:sldMk cId="3186041168" sldId="348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186041168" sldId="348"/>
            <ac:spMk id="2" creationId="{09EBB9BB-B3E3-75A7-5B1B-D5DB32C1BA0F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186041168" sldId="348"/>
            <ac:spMk id="4" creationId="{B13A53A3-890C-AD8F-F440-FAAB7A59FF03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186041168" sldId="348"/>
            <ac:spMk id="6" creationId="{8FCD2053-B624-DD6E-B8A2-1055CD0C9C71}"/>
          </ac:spMkLst>
        </pc:spChg>
      </pc:sldChg>
      <pc:sldChg chg="addSp delSp modSp new mod ord modTransition modNotesTx">
        <pc:chgData name="Luis Göbes" userId="4c24630b-5943-4c21-9578-122ec42f5900" providerId="ADAL" clId="{3FE79412-D668-402B-AB2B-B59013BEE670}" dt="2025-09-30T15:45:38.589" v="2134" actId="790"/>
        <pc:sldMkLst>
          <pc:docMk/>
          <pc:sldMk cId="3364884348" sldId="349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364884348" sldId="349"/>
            <ac:spMk id="2" creationId="{023E1FA0-A5E4-F6C5-828F-FB7694D2F8E5}"/>
          </ac:spMkLst>
        </pc:spChg>
        <pc:spChg chg="del mod">
          <ac:chgData name="Luis Göbes" userId="4c24630b-5943-4c21-9578-122ec42f5900" providerId="ADAL" clId="{3FE79412-D668-402B-AB2B-B59013BEE670}" dt="2025-09-30T14:52:34.878" v="1435" actId="478"/>
          <ac:spMkLst>
            <pc:docMk/>
            <pc:sldMk cId="3364884348" sldId="349"/>
            <ac:spMk id="3" creationId="{947D7653-4C3D-29FC-4D51-0EEC04ED950D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364884348" sldId="349"/>
            <ac:spMk id="4" creationId="{E035E285-45E4-1478-1C01-6BBE5B9D684A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364884348" sldId="349"/>
            <ac:spMk id="5" creationId="{840796BB-0152-93EA-86E7-3ABF21D3E27D}"/>
          </ac:spMkLst>
        </pc:spChg>
        <pc:picChg chg="add">
          <ac:chgData name="Luis Göbes" userId="4c24630b-5943-4c21-9578-122ec42f5900" providerId="ADAL" clId="{3FE79412-D668-402B-AB2B-B59013BEE670}" dt="2025-09-30T14:52:29.886" v="1434"/>
          <ac:picMkLst>
            <pc:docMk/>
            <pc:sldMk cId="3364884348" sldId="349"/>
            <ac:picMk id="7" creationId="{6E8108DB-5BEA-B9E6-75CB-60AC4105268E}"/>
          </ac:picMkLst>
        </pc:picChg>
      </pc:sldChg>
      <pc:sldChg chg="addSp modSp add del mod ord">
        <pc:chgData name="Luis Göbes" userId="4c24630b-5943-4c21-9578-122ec42f5900" providerId="ADAL" clId="{3FE79412-D668-402B-AB2B-B59013BEE670}" dt="2025-09-30T15:37:56.711" v="2086" actId="47"/>
        <pc:sldMkLst>
          <pc:docMk/>
          <pc:sldMk cId="4016648696" sldId="350"/>
        </pc:sldMkLst>
        <pc:spChg chg="mod">
          <ac:chgData name="Luis Göbes" userId="4c24630b-5943-4c21-9578-122ec42f5900" providerId="ADAL" clId="{3FE79412-D668-402B-AB2B-B59013BEE670}" dt="2025-09-30T11:58:50.331" v="474" actId="20577"/>
          <ac:spMkLst>
            <pc:docMk/>
            <pc:sldMk cId="4016648696" sldId="350"/>
            <ac:spMk id="2" creationId="{042147B7-C8A0-20C3-2A97-46CA6B9A643F}"/>
          </ac:spMkLst>
        </pc:spChg>
        <pc:spChg chg="mod">
          <ac:chgData name="Luis Göbes" userId="4c24630b-5943-4c21-9578-122ec42f5900" providerId="ADAL" clId="{3FE79412-D668-402B-AB2B-B59013BEE670}" dt="2025-09-30T14:42:29.269" v="1181"/>
          <ac:spMkLst>
            <pc:docMk/>
            <pc:sldMk cId="4016648696" sldId="350"/>
            <ac:spMk id="3" creationId="{89E1B19E-260C-7574-05F1-A0B2CC9778BD}"/>
          </ac:spMkLst>
        </pc:spChg>
        <pc:spChg chg="add">
          <ac:chgData name="Luis Göbes" userId="4c24630b-5943-4c21-9578-122ec42f5900" providerId="ADAL" clId="{3FE79412-D668-402B-AB2B-B59013BEE670}" dt="2025-09-30T14:42:22.956" v="1177"/>
          <ac:spMkLst>
            <pc:docMk/>
            <pc:sldMk cId="4016648696" sldId="350"/>
            <ac:spMk id="7" creationId="{629A698E-5F0B-84D5-D068-8C75C97F2C53}"/>
          </ac:spMkLst>
        </pc:spChg>
        <pc:spChg chg="add">
          <ac:chgData name="Luis Göbes" userId="4c24630b-5943-4c21-9578-122ec42f5900" providerId="ADAL" clId="{3FE79412-D668-402B-AB2B-B59013BEE670}" dt="2025-09-30T14:42:25.020" v="1178"/>
          <ac:spMkLst>
            <pc:docMk/>
            <pc:sldMk cId="4016648696" sldId="350"/>
            <ac:spMk id="8" creationId="{78EAD674-1F6B-495B-D3ED-D484F76504FA}"/>
          </ac:spMkLst>
        </pc:spChg>
      </pc:sldChg>
      <pc:sldChg chg="new del">
        <pc:chgData name="Luis Göbes" userId="4c24630b-5943-4c21-9578-122ec42f5900" providerId="ADAL" clId="{3FE79412-D668-402B-AB2B-B59013BEE670}" dt="2025-09-30T14:25:24.858" v="551" actId="47"/>
        <pc:sldMkLst>
          <pc:docMk/>
          <pc:sldMk cId="3383259310" sldId="351"/>
        </pc:sldMkLst>
      </pc:sldChg>
      <pc:sldChg chg="addSp delSp modSp new del mod">
        <pc:chgData name="Luis Göbes" userId="4c24630b-5943-4c21-9578-122ec42f5900" providerId="ADAL" clId="{3FE79412-D668-402B-AB2B-B59013BEE670}" dt="2025-09-30T14:32:18.005" v="991" actId="47"/>
        <pc:sldMkLst>
          <pc:docMk/>
          <pc:sldMk cId="1791007848" sldId="352"/>
        </pc:sldMkLst>
        <pc:spChg chg="mod">
          <ac:chgData name="Luis Göbes" userId="4c24630b-5943-4c21-9578-122ec42f5900" providerId="ADAL" clId="{3FE79412-D668-402B-AB2B-B59013BEE670}" dt="2025-09-30T14:26:06.751" v="562" actId="20577"/>
          <ac:spMkLst>
            <pc:docMk/>
            <pc:sldMk cId="1791007848" sldId="352"/>
            <ac:spMk id="2" creationId="{DA7ED20B-DFE9-988F-87B0-703FAB8ACEC0}"/>
          </ac:spMkLst>
        </pc:spChg>
        <pc:spChg chg="add del">
          <ac:chgData name="Luis Göbes" userId="4c24630b-5943-4c21-9578-122ec42f5900" providerId="ADAL" clId="{3FE79412-D668-402B-AB2B-B59013BEE670}" dt="2025-09-30T14:26:45.182" v="579" actId="3680"/>
          <ac:spMkLst>
            <pc:docMk/>
            <pc:sldMk cId="1791007848" sldId="352"/>
            <ac:spMk id="3" creationId="{D806E448-2C4B-7B52-D605-4433E1199401}"/>
          </ac:spMkLst>
        </pc:spChg>
        <pc:graphicFrameChg chg="add del mod ord modGraphic">
          <ac:chgData name="Luis Göbes" userId="4c24630b-5943-4c21-9578-122ec42f5900" providerId="ADAL" clId="{3FE79412-D668-402B-AB2B-B59013BEE670}" dt="2025-09-30T14:26:38.769" v="578" actId="3680"/>
          <ac:graphicFrameMkLst>
            <pc:docMk/>
            <pc:sldMk cId="1791007848" sldId="352"/>
            <ac:graphicFrameMk id="4" creationId="{E5EAEF4A-A032-0129-B06C-EC5D7A4AF4A1}"/>
          </ac:graphicFrameMkLst>
        </pc:graphicFrameChg>
        <pc:graphicFrameChg chg="add mod ord modGraphic">
          <ac:chgData name="Luis Göbes" userId="4c24630b-5943-4c21-9578-122ec42f5900" providerId="ADAL" clId="{3FE79412-D668-402B-AB2B-B59013BEE670}" dt="2025-09-30T14:28:44.699" v="799" actId="20577"/>
          <ac:graphicFrameMkLst>
            <pc:docMk/>
            <pc:sldMk cId="1791007848" sldId="352"/>
            <ac:graphicFrameMk id="5" creationId="{06AC0315-5FBA-8ADD-F5F9-F944C752820D}"/>
          </ac:graphicFrameMkLst>
        </pc:graphicFrameChg>
      </pc:sldChg>
      <pc:sldChg chg="addSp delSp modSp add mod ord">
        <pc:chgData name="Luis Göbes" userId="4c24630b-5943-4c21-9578-122ec42f5900" providerId="ADAL" clId="{3FE79412-D668-402B-AB2B-B59013BEE670}" dt="2025-09-30T15:48:05.847" v="2168" actId="1076"/>
        <pc:sldMkLst>
          <pc:docMk/>
          <pc:sldMk cId="51221476" sldId="353"/>
        </pc:sldMkLst>
        <pc:spChg chg="mod">
          <ac:chgData name="Luis Göbes" userId="4c24630b-5943-4c21-9578-122ec42f5900" providerId="ADAL" clId="{3FE79412-D668-402B-AB2B-B59013BEE670}" dt="2025-09-30T15:45:42.447" v="2135" actId="33524"/>
          <ac:spMkLst>
            <pc:docMk/>
            <pc:sldMk cId="51221476" sldId="353"/>
            <ac:spMk id="2" creationId="{009B6FAA-CA92-4B9A-89B2-FC4649DFA859}"/>
          </ac:spMkLst>
        </pc:spChg>
        <pc:spChg chg="add mod">
          <ac:chgData name="Luis Göbes" userId="4c24630b-5943-4c21-9578-122ec42f5900" providerId="ADAL" clId="{3FE79412-D668-402B-AB2B-B59013BEE670}" dt="2025-09-30T15:48:01.662" v="2167" actId="20577"/>
          <ac:spMkLst>
            <pc:docMk/>
            <pc:sldMk cId="51221476" sldId="353"/>
            <ac:spMk id="4" creationId="{94DB2650-1460-07B2-156D-D01B170F80F2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51221476" sldId="353"/>
            <ac:spMk id="6" creationId="{73DE9487-55CA-A157-5DA2-38B97BA77C22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51221476" sldId="353"/>
            <ac:spMk id="7" creationId="{33DEA59E-13D5-A0F3-0868-E458C07B4B83}"/>
          </ac:spMkLst>
        </pc:spChg>
        <pc:graphicFrameChg chg="del">
          <ac:chgData name="Luis Göbes" userId="4c24630b-5943-4c21-9578-122ec42f5900" providerId="ADAL" clId="{3FE79412-D668-402B-AB2B-B59013BEE670}" dt="2025-09-30T14:27:38.477" v="670" actId="478"/>
          <ac:graphicFrameMkLst>
            <pc:docMk/>
            <pc:sldMk cId="51221476" sldId="353"/>
            <ac:graphicFrameMk id="5" creationId="{6B2B2A67-8695-E698-EF9F-C02B6C59F6FB}"/>
          </ac:graphicFrameMkLst>
        </pc:graphicFrameChg>
        <pc:picChg chg="add mod">
          <ac:chgData name="Luis Göbes" userId="4c24630b-5943-4c21-9578-122ec42f5900" providerId="ADAL" clId="{3FE79412-D668-402B-AB2B-B59013BEE670}" dt="2025-09-30T15:48:05.847" v="2168" actId="1076"/>
          <ac:picMkLst>
            <pc:docMk/>
            <pc:sldMk cId="51221476" sldId="353"/>
            <ac:picMk id="4098" creationId="{CE440F8A-D62E-4DCB-123F-2925892AC9F3}"/>
          </ac:picMkLst>
        </pc:picChg>
      </pc:sldChg>
      <pc:sldChg chg="addSp delSp modSp new mod">
        <pc:chgData name="Luis Göbes" userId="4c24630b-5943-4c21-9578-122ec42f5900" providerId="ADAL" clId="{3FE79412-D668-402B-AB2B-B59013BEE670}" dt="2025-09-30T15:45:38.589" v="2134" actId="790"/>
        <pc:sldMkLst>
          <pc:docMk/>
          <pc:sldMk cId="3825543111" sldId="354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825543111" sldId="354"/>
            <ac:spMk id="2" creationId="{0DCE6841-9EAE-D3B5-7BC5-CD8B287283C4}"/>
          </ac:spMkLst>
        </pc:spChg>
        <pc:spChg chg="del">
          <ac:chgData name="Luis Göbes" userId="4c24630b-5943-4c21-9578-122ec42f5900" providerId="ADAL" clId="{3FE79412-D668-402B-AB2B-B59013BEE670}" dt="2025-09-30T14:39:19.941" v="1166" actId="478"/>
          <ac:spMkLst>
            <pc:docMk/>
            <pc:sldMk cId="3825543111" sldId="354"/>
            <ac:spMk id="3" creationId="{E4CF942E-C28F-229A-4FE6-93BB77E703C6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825543111" sldId="354"/>
            <ac:spMk id="4" creationId="{EC06BE46-DD8A-1F1A-D53B-EFE33E654B33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825543111" sldId="354"/>
            <ac:spMk id="5" creationId="{EE0DD708-26A5-360C-694B-52583EDB71F5}"/>
          </ac:spMkLst>
        </pc:spChg>
        <pc:picChg chg="add mod">
          <ac:chgData name="Luis Göbes" userId="4c24630b-5943-4c21-9578-122ec42f5900" providerId="ADAL" clId="{3FE79412-D668-402B-AB2B-B59013BEE670}" dt="2025-09-30T15:34:42.777" v="1959" actId="12788"/>
          <ac:picMkLst>
            <pc:docMk/>
            <pc:sldMk cId="3825543111" sldId="354"/>
            <ac:picMk id="7" creationId="{6E80F9C1-A810-9127-6D26-FFF5C477B1AC}"/>
          </ac:picMkLst>
        </pc:picChg>
      </pc:sldChg>
      <pc:sldChg chg="addSp delSp modSp new mod ord modAnim">
        <pc:chgData name="Luis Göbes" userId="4c24630b-5943-4c21-9578-122ec42f5900" providerId="ADAL" clId="{3FE79412-D668-402B-AB2B-B59013BEE670}" dt="2025-09-30T15:45:38.589" v="2134" actId="790"/>
        <pc:sldMkLst>
          <pc:docMk/>
          <pc:sldMk cId="3475079212" sldId="355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475079212" sldId="355"/>
            <ac:spMk id="2" creationId="{E03488D5-62B6-0866-4A0B-F130038043A8}"/>
          </ac:spMkLst>
        </pc:spChg>
        <pc:spChg chg="del">
          <ac:chgData name="Luis Göbes" userId="4c24630b-5943-4c21-9578-122ec42f5900" providerId="ADAL" clId="{3FE79412-D668-402B-AB2B-B59013BEE670}" dt="2025-09-30T14:40:52.051" v="1172" actId="478"/>
          <ac:spMkLst>
            <pc:docMk/>
            <pc:sldMk cId="3475079212" sldId="355"/>
            <ac:spMk id="3" creationId="{CF956B4D-4DAB-5BDC-889F-5FA768495436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475079212" sldId="355"/>
            <ac:spMk id="5" creationId="{B36DA79A-D5AA-8FBC-D090-DBF2A4B6067B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475079212" sldId="355"/>
            <ac:spMk id="6" creationId="{5A7D05FB-76EA-D735-5F94-A55FD752A40F}"/>
          </ac:spMkLst>
        </pc:spChg>
        <pc:spChg chg="add 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475079212" sldId="355"/>
            <ac:spMk id="8" creationId="{44B95EF3-2C06-1B71-797D-F8D8B0F96585}"/>
          </ac:spMkLst>
        </pc:spChg>
        <pc:picChg chg="add mod">
          <ac:chgData name="Luis Göbes" userId="4c24630b-5943-4c21-9578-122ec42f5900" providerId="ADAL" clId="{3FE79412-D668-402B-AB2B-B59013BEE670}" dt="2025-09-30T14:41:07.956" v="1174" actId="12788"/>
          <ac:picMkLst>
            <pc:docMk/>
            <pc:sldMk cId="3475079212" sldId="355"/>
            <ac:picMk id="4" creationId="{0389DCCB-92DC-162C-6E2A-34194F18A4D9}"/>
          </ac:picMkLst>
        </pc:picChg>
      </pc:sldChg>
      <pc:sldChg chg="addSp delSp modSp new mod modNotesTx">
        <pc:chgData name="Luis Göbes" userId="4c24630b-5943-4c21-9578-122ec42f5900" providerId="ADAL" clId="{3FE79412-D668-402B-AB2B-B59013BEE670}" dt="2025-09-30T15:45:38.589" v="2134" actId="790"/>
        <pc:sldMkLst>
          <pc:docMk/>
          <pc:sldMk cId="2094521606" sldId="356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094521606" sldId="356"/>
            <ac:spMk id="2" creationId="{5D44E601-977F-DDF4-CDDD-949852E426A9}"/>
          </ac:spMkLst>
        </pc:spChg>
        <pc:spChg chg="del">
          <ac:chgData name="Luis Göbes" userId="4c24630b-5943-4c21-9578-122ec42f5900" providerId="ADAL" clId="{3FE79412-D668-402B-AB2B-B59013BEE670}" dt="2025-09-30T14:50:49.927" v="1410" actId="478"/>
          <ac:spMkLst>
            <pc:docMk/>
            <pc:sldMk cId="2094521606" sldId="356"/>
            <ac:spMk id="3" creationId="{E5D2BFCD-5887-5B3C-218C-6E133BBC80BD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094521606" sldId="356"/>
            <ac:spMk id="4" creationId="{79355A51-45D6-596A-C8D8-E49B90000872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094521606" sldId="356"/>
            <ac:spMk id="5" creationId="{68E48515-6848-3B7F-4875-F589C50BA9E1}"/>
          </ac:spMkLst>
        </pc:spChg>
        <pc:picChg chg="add mod">
          <ac:chgData name="Luis Göbes" userId="4c24630b-5943-4c21-9578-122ec42f5900" providerId="ADAL" clId="{3FE79412-D668-402B-AB2B-B59013BEE670}" dt="2025-09-30T15:02:16.884" v="1656" actId="12788"/>
          <ac:picMkLst>
            <pc:docMk/>
            <pc:sldMk cId="2094521606" sldId="356"/>
            <ac:picMk id="7" creationId="{0FE470D4-A64B-CD54-2E28-68C3C990476F}"/>
          </ac:picMkLst>
        </pc:picChg>
      </pc:sldChg>
      <pc:sldChg chg="addSp delSp modSp new mod ord modTransition">
        <pc:chgData name="Luis Göbes" userId="4c24630b-5943-4c21-9578-122ec42f5900" providerId="ADAL" clId="{3FE79412-D668-402B-AB2B-B59013BEE670}" dt="2025-09-30T15:45:38.589" v="2134" actId="790"/>
        <pc:sldMkLst>
          <pc:docMk/>
          <pc:sldMk cId="2722540256" sldId="357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722540256" sldId="357"/>
            <ac:spMk id="2" creationId="{D838E1AC-02DE-5E4A-9E26-974C37B04998}"/>
          </ac:spMkLst>
        </pc:spChg>
        <pc:spChg chg="add del mod">
          <ac:chgData name="Luis Göbes" userId="4c24630b-5943-4c21-9578-122ec42f5900" providerId="ADAL" clId="{3FE79412-D668-402B-AB2B-B59013BEE670}" dt="2025-09-30T14:48:45.659" v="1222"/>
          <ac:spMkLst>
            <pc:docMk/>
            <pc:sldMk cId="2722540256" sldId="357"/>
            <ac:spMk id="3" creationId="{2BA8DA11-3B90-6A88-431B-A84ED27CBE21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722540256" sldId="357"/>
            <ac:spMk id="4" creationId="{D3E9CCFD-4AED-C39A-528A-5AF22A6385CF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722540256" sldId="357"/>
            <ac:spMk id="6" creationId="{C59D2A13-0CB0-8BAC-E9E1-12F65171281F}"/>
          </ac:spMkLst>
        </pc:spChg>
        <pc:graphicFrameChg chg="add mod">
          <ac:chgData name="Luis Göbes" userId="4c24630b-5943-4c21-9578-122ec42f5900" providerId="ADAL" clId="{3FE79412-D668-402B-AB2B-B59013BEE670}" dt="2025-09-30T14:48:44.045" v="1221"/>
          <ac:graphicFrameMkLst>
            <pc:docMk/>
            <pc:sldMk cId="2722540256" sldId="357"/>
            <ac:graphicFrameMk id="8" creationId="{122A43DB-9E86-144A-A4D6-442DF1B0325B}"/>
          </ac:graphicFrameMkLst>
        </pc:graphicFrameChg>
        <pc:picChg chg="add del mod">
          <ac:chgData name="Luis Göbes" userId="4c24630b-5943-4c21-9578-122ec42f5900" providerId="ADAL" clId="{3FE79412-D668-402B-AB2B-B59013BEE670}" dt="2025-09-30T14:48:41.805" v="1219" actId="478"/>
          <ac:picMkLst>
            <pc:docMk/>
            <pc:sldMk cId="2722540256" sldId="357"/>
            <ac:picMk id="7" creationId="{32CBF7A0-6AE9-A0EA-B1E9-19CB4DE6C844}"/>
          </ac:picMkLst>
        </pc:picChg>
        <pc:picChg chg="add mod">
          <ac:chgData name="Luis Göbes" userId="4c24630b-5943-4c21-9578-122ec42f5900" providerId="ADAL" clId="{3FE79412-D668-402B-AB2B-B59013BEE670}" dt="2025-09-30T15:32:00.933" v="1849" actId="1076"/>
          <ac:picMkLst>
            <pc:docMk/>
            <pc:sldMk cId="2722540256" sldId="357"/>
            <ac:picMk id="9" creationId="{84EC36A4-4497-476F-42B6-E07F57E0730A}"/>
          </ac:picMkLst>
        </pc:picChg>
        <pc:picChg chg="add del">
          <ac:chgData name="Luis Göbes" userId="4c24630b-5943-4c21-9578-122ec42f5900" providerId="ADAL" clId="{3FE79412-D668-402B-AB2B-B59013BEE670}" dt="2025-09-30T15:26:43.117" v="1744" actId="21"/>
          <ac:picMkLst>
            <pc:docMk/>
            <pc:sldMk cId="2722540256" sldId="357"/>
            <ac:picMk id="10" creationId="{0878B7E9-EAB2-B684-707B-945AE396C2BD}"/>
          </ac:picMkLst>
        </pc:picChg>
        <pc:picChg chg="add mod">
          <ac:chgData name="Luis Göbes" userId="4c24630b-5943-4c21-9578-122ec42f5900" providerId="ADAL" clId="{3FE79412-D668-402B-AB2B-B59013BEE670}" dt="2025-09-30T15:32:11.938" v="1853" actId="1076"/>
          <ac:picMkLst>
            <pc:docMk/>
            <pc:sldMk cId="2722540256" sldId="357"/>
            <ac:picMk id="11" creationId="{193E0426-0E50-EDC7-D5BD-9EBE24E5E762}"/>
          </ac:picMkLst>
        </pc:picChg>
      </pc:sldChg>
      <pc:sldChg chg="addSp delSp modSp add mod ord modAnim modNotesTx">
        <pc:chgData name="Luis Göbes" userId="4c24630b-5943-4c21-9578-122ec42f5900" providerId="ADAL" clId="{3FE79412-D668-402B-AB2B-B59013BEE670}" dt="2025-09-30T15:45:38.589" v="2134" actId="790"/>
        <pc:sldMkLst>
          <pc:docMk/>
          <pc:sldMk cId="2145821949" sldId="358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145821949" sldId="358"/>
            <ac:spMk id="2" creationId="{CA9A19CD-92EC-731A-D667-B22EEB7BE811}"/>
          </ac:spMkLst>
        </pc:spChg>
        <pc:spChg chg="add del mod">
          <ac:chgData name="Luis Göbes" userId="4c24630b-5943-4c21-9578-122ec42f5900" providerId="ADAL" clId="{3FE79412-D668-402B-AB2B-B59013BEE670}" dt="2025-09-30T15:03:04.949" v="1670" actId="478"/>
          <ac:spMkLst>
            <pc:docMk/>
            <pc:sldMk cId="2145821949" sldId="358"/>
            <ac:spMk id="3" creationId="{7878102A-7113-0021-9927-49CC88E0FE98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145821949" sldId="358"/>
            <ac:spMk id="5" creationId="{4E64F05C-1A82-716D-A9C5-CA91F42E67B6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145821949" sldId="358"/>
            <ac:spMk id="6" creationId="{B3CF8630-0982-E602-7754-C56C2E7C81F8}"/>
          </ac:spMkLst>
        </pc:spChg>
        <pc:spChg chg="del mod">
          <ac:chgData name="Luis Göbes" userId="4c24630b-5943-4c21-9578-122ec42f5900" providerId="ADAL" clId="{3FE79412-D668-402B-AB2B-B59013BEE670}" dt="2025-09-30T14:49:23.633" v="1273" actId="478"/>
          <ac:spMkLst>
            <pc:docMk/>
            <pc:sldMk cId="2145821949" sldId="358"/>
            <ac:spMk id="8" creationId="{9F990742-E77E-1E61-DFB5-04EF265B8834}"/>
          </ac:spMkLst>
        </pc:spChg>
        <pc:spChg chg="add 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145821949" sldId="358"/>
            <ac:spMk id="9" creationId="{BDDC888D-DA99-AE8C-1241-A168BDB4ECE3}"/>
          </ac:spMkLst>
        </pc:spChg>
      </pc:sldChg>
      <pc:sldChg chg="addSp modSp add mod ord modTransition">
        <pc:chgData name="Luis Göbes" userId="4c24630b-5943-4c21-9578-122ec42f5900" providerId="ADAL" clId="{3FE79412-D668-402B-AB2B-B59013BEE670}" dt="2025-09-30T15:45:38.589" v="2134" actId="790"/>
        <pc:sldMkLst>
          <pc:docMk/>
          <pc:sldMk cId="1426642473" sldId="359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426642473" sldId="359"/>
            <ac:spMk id="2" creationId="{E1DE2C78-B500-860B-4E48-358B75942C92}"/>
          </ac:spMkLst>
        </pc:spChg>
        <pc:spChg chg="add 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426642473" sldId="359"/>
            <ac:spMk id="3" creationId="{3E28F8CC-8739-010B-BB70-832D3DD65D73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426642473" sldId="359"/>
            <ac:spMk id="4" creationId="{39FAA77C-2B7C-2E41-3E22-F36D655CD153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426642473" sldId="359"/>
            <ac:spMk id="5" creationId="{188FBCE5-21BF-00A8-AABA-4A852ECDD858}"/>
          </ac:spMkLst>
        </pc:spChg>
        <pc:picChg chg="mod ord">
          <ac:chgData name="Luis Göbes" userId="4c24630b-5943-4c21-9578-122ec42f5900" providerId="ADAL" clId="{3FE79412-D668-402B-AB2B-B59013BEE670}" dt="2025-09-30T14:56:58.359" v="1599" actId="555"/>
          <ac:picMkLst>
            <pc:docMk/>
            <pc:sldMk cId="1426642473" sldId="359"/>
            <ac:picMk id="7" creationId="{2CCFD5E1-3EC4-DDB1-9950-899B47991998}"/>
          </ac:picMkLst>
        </pc:picChg>
      </pc:sldChg>
      <pc:sldChg chg="addSp modSp new del">
        <pc:chgData name="Luis Göbes" userId="4c24630b-5943-4c21-9578-122ec42f5900" providerId="ADAL" clId="{3FE79412-D668-402B-AB2B-B59013BEE670}" dt="2025-09-30T14:52:44.142" v="1438" actId="680"/>
        <pc:sldMkLst>
          <pc:docMk/>
          <pc:sldMk cId="3291768530" sldId="359"/>
        </pc:sldMkLst>
        <pc:picChg chg="add mod">
          <ac:chgData name="Luis Göbes" userId="4c24630b-5943-4c21-9578-122ec42f5900" providerId="ADAL" clId="{3FE79412-D668-402B-AB2B-B59013BEE670}" dt="2025-09-30T14:52:42.711" v="1437"/>
          <ac:picMkLst>
            <pc:docMk/>
            <pc:sldMk cId="3291768530" sldId="359"/>
            <ac:picMk id="7" creationId="{D85E5CE5-F012-540D-4CD2-5390C3DB9725}"/>
          </ac:picMkLst>
        </pc:picChg>
      </pc:sldChg>
      <pc:sldChg chg="addSp modSp add mod ord modTransition">
        <pc:chgData name="Luis Göbes" userId="4c24630b-5943-4c21-9578-122ec42f5900" providerId="ADAL" clId="{3FE79412-D668-402B-AB2B-B59013BEE670}" dt="2025-09-30T15:45:38.589" v="2134" actId="790"/>
        <pc:sldMkLst>
          <pc:docMk/>
          <pc:sldMk cId="3632434735" sldId="360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32434735" sldId="360"/>
            <ac:spMk id="2" creationId="{49D852AB-AE8D-2E88-70FD-C5197AC00400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32434735" sldId="360"/>
            <ac:spMk id="4" creationId="{4437C0B7-C302-A491-C610-C1B1E7A818B7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32434735" sldId="360"/>
            <ac:spMk id="5" creationId="{D58F75A4-574C-03D4-30AC-20479892E16F}"/>
          </ac:spMkLst>
        </pc:spChg>
        <pc:graphicFrameChg chg="add mod">
          <ac:chgData name="Luis Göbes" userId="4c24630b-5943-4c21-9578-122ec42f5900" providerId="ADAL" clId="{3FE79412-D668-402B-AB2B-B59013BEE670}" dt="2025-09-30T14:54:12.598" v="1583"/>
          <ac:graphicFrameMkLst>
            <pc:docMk/>
            <pc:sldMk cId="3632434735" sldId="360"/>
            <ac:graphicFrameMk id="3" creationId="{1E64DD79-C05F-07BC-6B1E-1511383C8BA3}"/>
          </ac:graphicFrameMkLst>
        </pc:graphicFrameChg>
        <pc:picChg chg="mod">
          <ac:chgData name="Luis Göbes" userId="4c24630b-5943-4c21-9578-122ec42f5900" providerId="ADAL" clId="{3FE79412-D668-402B-AB2B-B59013BEE670}" dt="2025-09-30T14:54:11.296" v="1582" actId="1035"/>
          <ac:picMkLst>
            <pc:docMk/>
            <pc:sldMk cId="3632434735" sldId="360"/>
            <ac:picMk id="7" creationId="{FA30443A-5C68-4E6F-8439-0692081BA693}"/>
          </ac:picMkLst>
        </pc:picChg>
        <pc:picChg chg="add mod">
          <ac:chgData name="Luis Göbes" userId="4c24630b-5943-4c21-9578-122ec42f5900" providerId="ADAL" clId="{3FE79412-D668-402B-AB2B-B59013BEE670}" dt="2025-09-30T14:54:21.680" v="1586" actId="1076"/>
          <ac:picMkLst>
            <pc:docMk/>
            <pc:sldMk cId="3632434735" sldId="360"/>
            <ac:picMk id="8" creationId="{4589D459-42CA-F674-CB95-EBF98215F11A}"/>
          </ac:picMkLst>
        </pc:picChg>
      </pc:sldChg>
      <pc:sldChg chg="addSp modSp add mod ord modTransition">
        <pc:chgData name="Luis Göbes" userId="4c24630b-5943-4c21-9578-122ec42f5900" providerId="ADAL" clId="{3FE79412-D668-402B-AB2B-B59013BEE670}" dt="2025-09-30T15:45:38.589" v="2134" actId="790"/>
        <pc:sldMkLst>
          <pc:docMk/>
          <pc:sldMk cId="2494893159" sldId="361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494893159" sldId="361"/>
            <ac:spMk id="2" creationId="{C5327D61-6231-1A89-EF37-1D604B1B4159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494893159" sldId="361"/>
            <ac:spMk id="4" creationId="{81B62124-93D2-E7C1-C49B-F18C92495CF8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494893159" sldId="361"/>
            <ac:spMk id="5" creationId="{55068F6F-1CF1-EFF2-DAFF-28B4872EF4EA}"/>
          </ac:spMkLst>
        </pc:spChg>
        <pc:spChg chg="add 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494893159" sldId="361"/>
            <ac:spMk id="8" creationId="{EFCFA1F8-9CC4-C117-5569-1077C34BBC88}"/>
          </ac:spMkLst>
        </pc:spChg>
        <pc:picChg chg="add mod">
          <ac:chgData name="Luis Göbes" userId="4c24630b-5943-4c21-9578-122ec42f5900" providerId="ADAL" clId="{3FE79412-D668-402B-AB2B-B59013BEE670}" dt="2025-09-30T14:54:30.652" v="1588" actId="1076"/>
          <ac:picMkLst>
            <pc:docMk/>
            <pc:sldMk cId="2494893159" sldId="361"/>
            <ac:picMk id="3" creationId="{DD0F65FE-87AE-CEEE-97F3-BC7F1E5F6F7B}"/>
          </ac:picMkLst>
        </pc:picChg>
        <pc:picChg chg="mod ord">
          <ac:chgData name="Luis Göbes" userId="4c24630b-5943-4c21-9578-122ec42f5900" providerId="ADAL" clId="{3FE79412-D668-402B-AB2B-B59013BEE670}" dt="2025-09-30T14:57:03.143" v="1600" actId="555"/>
          <ac:picMkLst>
            <pc:docMk/>
            <pc:sldMk cId="2494893159" sldId="361"/>
            <ac:picMk id="7" creationId="{FF507A07-4B99-BB4D-797F-501E0FDE3E80}"/>
          </ac:picMkLst>
        </pc:picChg>
      </pc:sldChg>
      <pc:sldChg chg="addSp delSp modSp new mod">
        <pc:chgData name="Luis Göbes" userId="4c24630b-5943-4c21-9578-122ec42f5900" providerId="ADAL" clId="{3FE79412-D668-402B-AB2B-B59013BEE670}" dt="2025-09-30T15:45:38.589" v="2134" actId="790"/>
        <pc:sldMkLst>
          <pc:docMk/>
          <pc:sldMk cId="3672967340" sldId="362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72967340" sldId="362"/>
            <ac:spMk id="2" creationId="{5E6C6983-7B3D-DC9C-F87C-310EA3937F34}"/>
          </ac:spMkLst>
        </pc:spChg>
        <pc:spChg chg="del">
          <ac:chgData name="Luis Göbes" userId="4c24630b-5943-4c21-9578-122ec42f5900" providerId="ADAL" clId="{3FE79412-D668-402B-AB2B-B59013BEE670}" dt="2025-09-30T15:40:27.153" v="2117"/>
          <ac:spMkLst>
            <pc:docMk/>
            <pc:sldMk cId="3672967340" sldId="362"/>
            <ac:spMk id="3" creationId="{DAB33A78-A805-45D5-4D9A-D651A70F678D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72967340" sldId="362"/>
            <ac:spMk id="4" creationId="{BBB8A568-9423-2D6D-2628-39EA25E5E792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72967340" sldId="362"/>
            <ac:spMk id="5" creationId="{1D1FA50E-225D-2445-F776-9D6688F24700}"/>
          </ac:spMkLst>
        </pc:spChg>
        <pc:spChg chg="add 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672967340" sldId="362"/>
            <ac:spMk id="9" creationId="{EE599C4B-6F58-6923-EA2C-539B3BDAE2D2}"/>
          </ac:spMkLst>
        </pc:spChg>
        <pc:picChg chg="add del mod">
          <ac:chgData name="Luis Göbes" userId="4c24630b-5943-4c21-9578-122ec42f5900" providerId="ADAL" clId="{3FE79412-D668-402B-AB2B-B59013BEE670}" dt="2025-09-30T15:40:38.892" v="2118" actId="478"/>
          <ac:picMkLst>
            <pc:docMk/>
            <pc:sldMk cId="3672967340" sldId="362"/>
            <ac:picMk id="7" creationId="{1FA2CC31-934B-6075-46AA-7E340ACF51E5}"/>
          </ac:picMkLst>
        </pc:picChg>
        <pc:picChg chg="add mod">
          <ac:chgData name="Luis Göbes" userId="4c24630b-5943-4c21-9578-122ec42f5900" providerId="ADAL" clId="{3FE79412-D668-402B-AB2B-B59013BEE670}" dt="2025-09-30T15:41:10.951" v="2124" actId="14100"/>
          <ac:picMkLst>
            <pc:docMk/>
            <pc:sldMk cId="3672967340" sldId="362"/>
            <ac:picMk id="11" creationId="{F46C8489-8895-38A2-5B81-098258E4B671}"/>
          </ac:picMkLst>
        </pc:picChg>
      </pc:sldChg>
      <pc:sldChg chg="addSp delSp modSp new mod ord">
        <pc:chgData name="Luis Göbes" userId="4c24630b-5943-4c21-9578-122ec42f5900" providerId="ADAL" clId="{3FE79412-D668-402B-AB2B-B59013BEE670}" dt="2025-09-30T15:45:38.589" v="2134" actId="790"/>
        <pc:sldMkLst>
          <pc:docMk/>
          <pc:sldMk cId="1858408007" sldId="363"/>
        </pc:sldMkLst>
        <pc:spChg chg="mod or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858408007" sldId="363"/>
            <ac:spMk id="2" creationId="{6D8707A0-DFEF-E69D-5AB1-766931CCB656}"/>
          </ac:spMkLst>
        </pc:spChg>
        <pc:spChg chg="del">
          <ac:chgData name="Luis Göbes" userId="4c24630b-5943-4c21-9578-122ec42f5900" providerId="ADAL" clId="{3FE79412-D668-402B-AB2B-B59013BEE670}" dt="2025-09-30T15:01:52.591" v="1654" actId="478"/>
          <ac:spMkLst>
            <pc:docMk/>
            <pc:sldMk cId="1858408007" sldId="363"/>
            <ac:spMk id="3" creationId="{1F5E7CAA-C534-F2C9-20B3-AFE046E75C43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858408007" sldId="363"/>
            <ac:spMk id="4" creationId="{FE78B723-42EF-4503-CADC-B6E900A49097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858408007" sldId="363"/>
            <ac:spMk id="5" creationId="{C6DC4C29-CB6D-9B13-F53F-37983C7B6E36}"/>
          </ac:spMkLst>
        </pc:spChg>
        <pc:picChg chg="add mod modCrop">
          <ac:chgData name="Luis Göbes" userId="4c24630b-5943-4c21-9578-122ec42f5900" providerId="ADAL" clId="{3FE79412-D668-402B-AB2B-B59013BEE670}" dt="2025-09-30T15:01:24.939" v="1653" actId="732"/>
          <ac:picMkLst>
            <pc:docMk/>
            <pc:sldMk cId="1858408007" sldId="363"/>
            <ac:picMk id="6" creationId="{5B5690E3-54C5-766D-2F38-CB6DF86FE8F0}"/>
          </ac:picMkLst>
        </pc:picChg>
      </pc:sldChg>
      <pc:sldChg chg="modSp add mod modTransition">
        <pc:chgData name="Luis Göbes" userId="4c24630b-5943-4c21-9578-122ec42f5900" providerId="ADAL" clId="{3FE79412-D668-402B-AB2B-B59013BEE670}" dt="2025-09-30T15:45:38.589" v="2134" actId="790"/>
        <pc:sldMkLst>
          <pc:docMk/>
          <pc:sldMk cId="205871933" sldId="364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05871933" sldId="364"/>
            <ac:spMk id="2" creationId="{DE1979D3-86D4-E396-2BE4-5F9164839930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05871933" sldId="364"/>
            <ac:spMk id="5" creationId="{65E4C44F-319A-B448-1A15-696406D39C53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05871933" sldId="364"/>
            <ac:spMk id="6" creationId="{941C9CCD-C13A-B97F-B5BB-9F44FAD70FE3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05871933" sldId="364"/>
            <ac:spMk id="9" creationId="{F4FD5D86-D132-4C0E-B8E0-45164A056EAD}"/>
          </ac:spMkLst>
        </pc:spChg>
      </pc:sldChg>
      <pc:sldChg chg="addSp delSp modSp add del mod">
        <pc:chgData name="Luis Göbes" userId="4c24630b-5943-4c21-9578-122ec42f5900" providerId="ADAL" clId="{3FE79412-D668-402B-AB2B-B59013BEE670}" dt="2025-09-30T15:30:04.484" v="1788" actId="47"/>
        <pc:sldMkLst>
          <pc:docMk/>
          <pc:sldMk cId="1720965342" sldId="365"/>
        </pc:sldMkLst>
        <pc:spChg chg="add del mod">
          <ac:chgData name="Luis Göbes" userId="4c24630b-5943-4c21-9578-122ec42f5900" providerId="ADAL" clId="{3FE79412-D668-402B-AB2B-B59013BEE670}" dt="2025-09-30T15:30:01.439" v="1782" actId="1076"/>
          <ac:spMkLst>
            <pc:docMk/>
            <pc:sldMk cId="1720965342" sldId="365"/>
            <ac:spMk id="2" creationId="{924A0D99-7B07-A0EB-E6D6-70F51CE499BA}"/>
          </ac:spMkLst>
        </pc:spChg>
        <pc:spChg chg="add del mod">
          <ac:chgData name="Luis Göbes" userId="4c24630b-5943-4c21-9578-122ec42f5900" providerId="ADAL" clId="{3FE79412-D668-402B-AB2B-B59013BEE670}" dt="2025-09-30T15:29:37.879" v="1776" actId="478"/>
          <ac:spMkLst>
            <pc:docMk/>
            <pc:sldMk cId="1720965342" sldId="365"/>
            <ac:spMk id="5" creationId="{E6518F5D-BE38-CC7F-7C4D-395E7AC127C8}"/>
          </ac:spMkLst>
        </pc:spChg>
        <pc:picChg chg="mod">
          <ac:chgData name="Luis Göbes" userId="4c24630b-5943-4c21-9578-122ec42f5900" providerId="ADAL" clId="{3FE79412-D668-402B-AB2B-B59013BEE670}" dt="2025-09-30T15:30:02.959" v="1787" actId="14100"/>
          <ac:picMkLst>
            <pc:docMk/>
            <pc:sldMk cId="1720965342" sldId="365"/>
            <ac:picMk id="9" creationId="{F7F0F418-7F3F-B1C0-F530-FDBDBFEAB1A8}"/>
          </ac:picMkLst>
        </pc:picChg>
      </pc:sldChg>
      <pc:sldChg chg="modSp add mod modTransition">
        <pc:chgData name="Luis Göbes" userId="4c24630b-5943-4c21-9578-122ec42f5900" providerId="ADAL" clId="{3FE79412-D668-402B-AB2B-B59013BEE670}" dt="2025-09-30T15:45:38.589" v="2134" actId="790"/>
        <pc:sldMkLst>
          <pc:docMk/>
          <pc:sldMk cId="4122357174" sldId="365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4122357174" sldId="365"/>
            <ac:spMk id="2" creationId="{93C45384-29CC-0B80-BB88-7B786FCF6B54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4122357174" sldId="365"/>
            <ac:spMk id="4" creationId="{0E2D0036-508F-566A-4DA1-BD72F09E434D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4122357174" sldId="365"/>
            <ac:spMk id="6" creationId="{25F94DC5-3243-4174-32BD-CF7CE01AB092}"/>
          </ac:spMkLst>
        </pc:spChg>
        <pc:picChg chg="mod">
          <ac:chgData name="Luis Göbes" userId="4c24630b-5943-4c21-9578-122ec42f5900" providerId="ADAL" clId="{3FE79412-D668-402B-AB2B-B59013BEE670}" dt="2025-09-30T15:31:08.215" v="1839" actId="14100"/>
          <ac:picMkLst>
            <pc:docMk/>
            <pc:sldMk cId="4122357174" sldId="365"/>
            <ac:picMk id="9" creationId="{F8932277-3A45-326D-E97C-625B13B323DE}"/>
          </ac:picMkLst>
        </pc:picChg>
      </pc:sldChg>
      <pc:sldChg chg="modSp add mod modTransition">
        <pc:chgData name="Luis Göbes" userId="4c24630b-5943-4c21-9578-122ec42f5900" providerId="ADAL" clId="{3FE79412-D668-402B-AB2B-B59013BEE670}" dt="2025-09-30T15:45:38.589" v="2134" actId="790"/>
        <pc:sldMkLst>
          <pc:docMk/>
          <pc:sldMk cId="3022200274" sldId="366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022200274" sldId="366"/>
            <ac:spMk id="2" creationId="{868C070A-8788-8EDA-9FFA-58F7F81D5CB4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022200274" sldId="366"/>
            <ac:spMk id="4" creationId="{2299C6E1-6D9B-37C6-1362-69A26030F62B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3022200274" sldId="366"/>
            <ac:spMk id="6" creationId="{150B3A42-BA5C-DD20-FE1A-A8D796D01F60}"/>
          </ac:spMkLst>
        </pc:spChg>
      </pc:sldChg>
      <pc:sldChg chg="addSp modSp add mod ord modTransition">
        <pc:chgData name="Luis Göbes" userId="4c24630b-5943-4c21-9578-122ec42f5900" providerId="ADAL" clId="{3FE79412-D668-402B-AB2B-B59013BEE670}" dt="2025-09-30T15:45:38.589" v="2134" actId="790"/>
        <pc:sldMkLst>
          <pc:docMk/>
          <pc:sldMk cId="1774915630" sldId="367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774915630" sldId="367"/>
            <ac:spMk id="2" creationId="{03823D01-A368-2059-6ED6-44D615395473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774915630" sldId="367"/>
            <ac:spMk id="4" creationId="{243CDD1D-CF8D-1ADA-9631-C326CB3BAC87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1774915630" sldId="367"/>
            <ac:spMk id="6" creationId="{115D2568-BFC4-4944-A725-3196DBC0D525}"/>
          </ac:spMkLst>
        </pc:spChg>
        <pc:picChg chg="add mod">
          <ac:chgData name="Luis Göbes" userId="4c24630b-5943-4c21-9578-122ec42f5900" providerId="ADAL" clId="{3FE79412-D668-402B-AB2B-B59013BEE670}" dt="2025-09-30T15:32:23.906" v="1952" actId="1037"/>
          <ac:picMkLst>
            <pc:docMk/>
            <pc:sldMk cId="1774915630" sldId="367"/>
            <ac:picMk id="3" creationId="{B2AD1467-3C92-AE3A-059D-9504C7BD7B73}"/>
          </ac:picMkLst>
        </pc:picChg>
      </pc:sldChg>
      <pc:sldChg chg="addSp modSp new mod">
        <pc:chgData name="Luis Göbes" userId="4c24630b-5943-4c21-9578-122ec42f5900" providerId="ADAL" clId="{3FE79412-D668-402B-AB2B-B59013BEE670}" dt="2025-09-30T15:45:38.589" v="2134" actId="790"/>
        <pc:sldMkLst>
          <pc:docMk/>
          <pc:sldMk cId="2262746941" sldId="368"/>
        </pc:sldMkLst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262746941" sldId="368"/>
            <ac:spMk id="2" creationId="{2BE69997-5F52-5331-081E-1D56EFF063A3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262746941" sldId="368"/>
            <ac:spMk id="3" creationId="{4FF0EC47-84BD-E03E-B853-54922F9FC910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262746941" sldId="368"/>
            <ac:spMk id="4" creationId="{37F9FDA3-9917-355F-05F2-D07EA2858DBC}"/>
          </ac:spMkLst>
        </pc:spChg>
        <pc:spChg chg="mod">
          <ac:chgData name="Luis Göbes" userId="4c24630b-5943-4c21-9578-122ec42f5900" providerId="ADAL" clId="{3FE79412-D668-402B-AB2B-B59013BEE670}" dt="2025-09-30T15:45:38.589" v="2134" actId="790"/>
          <ac:spMkLst>
            <pc:docMk/>
            <pc:sldMk cId="2262746941" sldId="368"/>
            <ac:spMk id="5" creationId="{56CE297B-14AE-1005-9F63-C8CB2AE06FA4}"/>
          </ac:spMkLst>
        </pc:spChg>
        <pc:picChg chg="add mod">
          <ac:chgData name="Luis Göbes" userId="4c24630b-5943-4c21-9578-122ec42f5900" providerId="ADAL" clId="{3FE79412-D668-402B-AB2B-B59013BEE670}" dt="2025-09-30T15:43:43.489" v="2128" actId="14100"/>
          <ac:picMkLst>
            <pc:docMk/>
            <pc:sldMk cId="2262746941" sldId="368"/>
            <ac:picMk id="7" creationId="{1730E53C-C2FE-CCBA-0A19-B653DDA8B751}"/>
          </ac:picMkLst>
        </pc:picChg>
        <pc:picChg chg="add mod">
          <ac:chgData name="Luis Göbes" userId="4c24630b-5943-4c21-9578-122ec42f5900" providerId="ADAL" clId="{3FE79412-D668-402B-AB2B-B59013BEE670}" dt="2025-09-30T15:44:19.103" v="2132" actId="1076"/>
          <ac:picMkLst>
            <pc:docMk/>
            <pc:sldMk cId="2262746941" sldId="368"/>
            <ac:picMk id="9" creationId="{95F4C219-4E12-E8A9-A1F8-4F5259D258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8766-1F48-4717-93DE-E98D42117E6D}" type="datetimeFigureOut">
              <a:rPr lang="fr-FR" smtClean="0"/>
              <a:t>01/10/2025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0D2D3-FFAA-418E-ADE7-B37CE32F7AC6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3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064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Luis+Leon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31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Luis</a:t>
            </a:r>
            <a:br>
              <a:rPr lang="de-DE" dirty="0"/>
            </a:br>
            <a:r>
              <a:rPr lang="de-DE" dirty="0"/>
              <a:t>Pour </a:t>
            </a:r>
            <a:r>
              <a:rPr lang="de-DE" dirty="0" err="1"/>
              <a:t>trouver</a:t>
            </a:r>
            <a:r>
              <a:rPr lang="de-DE" dirty="0"/>
              <a:t> la </a:t>
            </a:r>
            <a:r>
              <a:rPr lang="de-DE" dirty="0" err="1"/>
              <a:t>meilleur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, </a:t>
            </a:r>
            <a:r>
              <a:rPr lang="de-DE" dirty="0" err="1"/>
              <a:t>d‘abrod</a:t>
            </a:r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239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59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15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377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85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Leon</a:t>
            </a:r>
            <a:br>
              <a:rPr lang="de-DE" dirty="0"/>
            </a:br>
            <a:r>
              <a:rPr lang="de-DE" dirty="0"/>
              <a:t>Des </a:t>
            </a:r>
            <a:r>
              <a:rPr lang="de-DE" dirty="0" err="1"/>
              <a:t>solutions</a:t>
            </a:r>
            <a:r>
              <a:rPr lang="de-DE" dirty="0"/>
              <a:t> possible et </a:t>
            </a:r>
            <a:r>
              <a:rPr lang="de-DE" dirty="0" err="1"/>
              <a:t>realiste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506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Leon</a:t>
            </a:r>
            <a:br>
              <a:rPr lang="fr-FR" dirty="0"/>
            </a:br>
            <a:r>
              <a:rPr lang="fr-FR" dirty="0"/>
              <a:t>À partir des précédentes, nous avons déduit celles-ci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923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6DF85-C7FC-6671-6A9E-897C2A17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C74061-D8C6-BC47-EAD1-669DBEF2F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6F6F32-9CBA-FFC8-6CD8-2A746530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À partir des précédentes, nous avons déduit celles-ci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178C72-ADA7-4B03-2DB6-C631DFD55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930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71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</a:p>
          <a:p>
            <a:r>
              <a:rPr lang="en-US" dirty="0"/>
              <a:t>But </a:t>
            </a:r>
            <a:r>
              <a:rPr lang="en-US" dirty="0" err="1"/>
              <a:t>longterme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174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556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1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40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036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585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793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927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2E25E6-D22B-4637-AD06-CBAB6CA0ACAC}" type="datetime1">
              <a:rPr lang="fr-FR" smtClean="0"/>
              <a:t>01/10/2025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01318"/>
            <a:ext cx="3599688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2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EE07-1056-4D04-AEE5-AF908C4D4492}" type="datetime1">
              <a:rPr lang="fr-FR" smtClean="0"/>
              <a:t>01/10/2025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8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7D4D-D7C6-4064-AD7A-712E6AAE5E59}" type="datetime1">
              <a:rPr lang="fr-FR" smtClean="0"/>
              <a:t>01/10/2025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23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9470F-8DC9-4551-9AA5-E7846F4B5132}" type="datetime1">
              <a:rPr lang="fr-FR" smtClean="0"/>
              <a:t>01/10/2025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473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3816474"/>
            <a:ext cx="8208912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36518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67544" y="4241527"/>
            <a:ext cx="8208912" cy="418455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DC1D-5DAD-4CB7-8611-FFCDBE63E1F1}" type="datetime1">
              <a:rPr lang="fr-FR" smtClean="0"/>
              <a:t>01/10/2025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234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219822"/>
            <a:ext cx="324036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995936" y="0"/>
            <a:ext cx="5148064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23528" y="3644875"/>
            <a:ext cx="324036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668344" y="4767263"/>
            <a:ext cx="1018456" cy="273844"/>
          </a:xfrm>
        </p:spPr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2A2F6E-1EF8-4B72-AE6B-878F2F0BCCA0}" type="datetime1">
              <a:rPr lang="fr-FR" smtClean="0"/>
              <a:t>01/10/2025</a:t>
            </a:fld>
            <a:endParaRPr lang="fr-FR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08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Image avec lég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995686"/>
            <a:ext cx="3240360" cy="425054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76654" y="31509"/>
            <a:ext cx="5015826" cy="5094330"/>
          </a:xfrm>
          <a:custGeom>
            <a:avLst/>
            <a:gdLst>
              <a:gd name="connsiteX0" fmla="*/ 0 w 3708000"/>
              <a:gd name="connsiteY0" fmla="*/ 1854000 h 3708000"/>
              <a:gd name="connsiteX1" fmla="*/ 1854000 w 3708000"/>
              <a:gd name="connsiteY1" fmla="*/ 0 h 3708000"/>
              <a:gd name="connsiteX2" fmla="*/ 3708000 w 3708000"/>
              <a:gd name="connsiteY2" fmla="*/ 1854000 h 3708000"/>
              <a:gd name="connsiteX3" fmla="*/ 1854000 w 3708000"/>
              <a:gd name="connsiteY3" fmla="*/ 3708000 h 3708000"/>
              <a:gd name="connsiteX4" fmla="*/ 0 w 3708000"/>
              <a:gd name="connsiteY4" fmla="*/ 1854000 h 3708000"/>
              <a:gd name="connsiteX0" fmla="*/ 0 w 3708000"/>
              <a:gd name="connsiteY0" fmla="*/ 1854000 h 3708000"/>
              <a:gd name="connsiteX1" fmla="*/ 1854000 w 3708000"/>
              <a:gd name="connsiteY1" fmla="*/ 0 h 3708000"/>
              <a:gd name="connsiteX2" fmla="*/ 2026777 w 3708000"/>
              <a:gd name="connsiteY2" fmla="*/ 178802 h 3708000"/>
              <a:gd name="connsiteX3" fmla="*/ 3708000 w 3708000"/>
              <a:gd name="connsiteY3" fmla="*/ 1854000 h 3708000"/>
              <a:gd name="connsiteX4" fmla="*/ 1854000 w 3708000"/>
              <a:gd name="connsiteY4" fmla="*/ 3708000 h 3708000"/>
              <a:gd name="connsiteX5" fmla="*/ 0 w 3708000"/>
              <a:gd name="connsiteY5" fmla="*/ 1854000 h 3708000"/>
              <a:gd name="connsiteX0" fmla="*/ 0 w 3708000"/>
              <a:gd name="connsiteY0" fmla="*/ 1854000 h 3708000"/>
              <a:gd name="connsiteX1" fmla="*/ 1676734 w 3708000"/>
              <a:gd name="connsiteY1" fmla="*/ 169277 h 3708000"/>
              <a:gd name="connsiteX2" fmla="*/ 1854000 w 3708000"/>
              <a:gd name="connsiteY2" fmla="*/ 0 h 3708000"/>
              <a:gd name="connsiteX3" fmla="*/ 2026777 w 3708000"/>
              <a:gd name="connsiteY3" fmla="*/ 178802 h 3708000"/>
              <a:gd name="connsiteX4" fmla="*/ 3708000 w 3708000"/>
              <a:gd name="connsiteY4" fmla="*/ 1854000 h 3708000"/>
              <a:gd name="connsiteX5" fmla="*/ 1854000 w 3708000"/>
              <a:gd name="connsiteY5" fmla="*/ 3708000 h 3708000"/>
              <a:gd name="connsiteX6" fmla="*/ 0 w 3708000"/>
              <a:gd name="connsiteY6" fmla="*/ 1854000 h 3708000"/>
              <a:gd name="connsiteX0" fmla="*/ 0 w 3708000"/>
              <a:gd name="connsiteY0" fmla="*/ 1684723 h 3538723"/>
              <a:gd name="connsiteX1" fmla="*/ 1676734 w 3708000"/>
              <a:gd name="connsiteY1" fmla="*/ 0 h 3538723"/>
              <a:gd name="connsiteX2" fmla="*/ 2026777 w 3708000"/>
              <a:gd name="connsiteY2" fmla="*/ 9525 h 3538723"/>
              <a:gd name="connsiteX3" fmla="*/ 3708000 w 3708000"/>
              <a:gd name="connsiteY3" fmla="*/ 1684723 h 3538723"/>
              <a:gd name="connsiteX4" fmla="*/ 1854000 w 3708000"/>
              <a:gd name="connsiteY4" fmla="*/ 3538723 h 3538723"/>
              <a:gd name="connsiteX5" fmla="*/ 0 w 3708000"/>
              <a:gd name="connsiteY5" fmla="*/ 1684723 h 3538723"/>
              <a:gd name="connsiteX0" fmla="*/ 0 w 3708000"/>
              <a:gd name="connsiteY0" fmla="*/ 1793761 h 3647761"/>
              <a:gd name="connsiteX1" fmla="*/ 1676734 w 3708000"/>
              <a:gd name="connsiteY1" fmla="*/ 109038 h 3647761"/>
              <a:gd name="connsiteX2" fmla="*/ 2026777 w 3708000"/>
              <a:gd name="connsiteY2" fmla="*/ 118563 h 3647761"/>
              <a:gd name="connsiteX3" fmla="*/ 3708000 w 3708000"/>
              <a:gd name="connsiteY3" fmla="*/ 1793761 h 3647761"/>
              <a:gd name="connsiteX4" fmla="*/ 1854000 w 3708000"/>
              <a:gd name="connsiteY4" fmla="*/ 3647761 h 3647761"/>
              <a:gd name="connsiteX5" fmla="*/ 0 w 3708000"/>
              <a:gd name="connsiteY5" fmla="*/ 1793761 h 3647761"/>
              <a:gd name="connsiteX0" fmla="*/ 0 w 3708000"/>
              <a:gd name="connsiteY0" fmla="*/ 1862320 h 3716320"/>
              <a:gd name="connsiteX1" fmla="*/ 1676734 w 3708000"/>
              <a:gd name="connsiteY1" fmla="*/ 177597 h 3716320"/>
              <a:gd name="connsiteX2" fmla="*/ 2026777 w 3708000"/>
              <a:gd name="connsiteY2" fmla="*/ 187122 h 3716320"/>
              <a:gd name="connsiteX3" fmla="*/ 3708000 w 3708000"/>
              <a:gd name="connsiteY3" fmla="*/ 1862320 h 3716320"/>
              <a:gd name="connsiteX4" fmla="*/ 1854000 w 3708000"/>
              <a:gd name="connsiteY4" fmla="*/ 3716320 h 3716320"/>
              <a:gd name="connsiteX5" fmla="*/ 0 w 3708000"/>
              <a:gd name="connsiteY5" fmla="*/ 1862320 h 3716320"/>
              <a:gd name="connsiteX0" fmla="*/ 0 w 3708000"/>
              <a:gd name="connsiteY0" fmla="*/ 1847218 h 3701218"/>
              <a:gd name="connsiteX1" fmla="*/ 1676734 w 3708000"/>
              <a:gd name="connsiteY1" fmla="*/ 162495 h 3701218"/>
              <a:gd name="connsiteX2" fmla="*/ 2026777 w 3708000"/>
              <a:gd name="connsiteY2" fmla="*/ 172020 h 3701218"/>
              <a:gd name="connsiteX3" fmla="*/ 3708000 w 3708000"/>
              <a:gd name="connsiteY3" fmla="*/ 1847218 h 3701218"/>
              <a:gd name="connsiteX4" fmla="*/ 1854000 w 3708000"/>
              <a:gd name="connsiteY4" fmla="*/ 3701218 h 3701218"/>
              <a:gd name="connsiteX5" fmla="*/ 0 w 3708000"/>
              <a:gd name="connsiteY5" fmla="*/ 1847218 h 3701218"/>
              <a:gd name="connsiteX0" fmla="*/ 0 w 3708000"/>
              <a:gd name="connsiteY0" fmla="*/ 1827445 h 3681445"/>
              <a:gd name="connsiteX1" fmla="*/ 1676734 w 3708000"/>
              <a:gd name="connsiteY1" fmla="*/ 142722 h 3681445"/>
              <a:gd name="connsiteX2" fmla="*/ 2026777 w 3708000"/>
              <a:gd name="connsiteY2" fmla="*/ 152247 h 3681445"/>
              <a:gd name="connsiteX3" fmla="*/ 3708000 w 3708000"/>
              <a:gd name="connsiteY3" fmla="*/ 1827445 h 3681445"/>
              <a:gd name="connsiteX4" fmla="*/ 1854000 w 3708000"/>
              <a:gd name="connsiteY4" fmla="*/ 3681445 h 3681445"/>
              <a:gd name="connsiteX5" fmla="*/ 0 w 3708000"/>
              <a:gd name="connsiteY5" fmla="*/ 1827445 h 3681445"/>
              <a:gd name="connsiteX0" fmla="*/ 0 w 3708000"/>
              <a:gd name="connsiteY0" fmla="*/ 1813232 h 3667232"/>
              <a:gd name="connsiteX1" fmla="*/ 1676734 w 3708000"/>
              <a:gd name="connsiteY1" fmla="*/ 128509 h 3667232"/>
              <a:gd name="connsiteX2" fmla="*/ 2026777 w 3708000"/>
              <a:gd name="connsiteY2" fmla="*/ 138034 h 3667232"/>
              <a:gd name="connsiteX3" fmla="*/ 3708000 w 3708000"/>
              <a:gd name="connsiteY3" fmla="*/ 1813232 h 3667232"/>
              <a:gd name="connsiteX4" fmla="*/ 1854000 w 3708000"/>
              <a:gd name="connsiteY4" fmla="*/ 3667232 h 3667232"/>
              <a:gd name="connsiteX5" fmla="*/ 0 w 3708000"/>
              <a:gd name="connsiteY5" fmla="*/ 1813232 h 3667232"/>
              <a:gd name="connsiteX0" fmla="*/ 0 w 3708000"/>
              <a:gd name="connsiteY0" fmla="*/ 1792525 h 3646525"/>
              <a:gd name="connsiteX1" fmla="*/ 1676734 w 3708000"/>
              <a:gd name="connsiteY1" fmla="*/ 107802 h 3646525"/>
              <a:gd name="connsiteX2" fmla="*/ 2026777 w 3708000"/>
              <a:gd name="connsiteY2" fmla="*/ 117327 h 3646525"/>
              <a:gd name="connsiteX3" fmla="*/ 3708000 w 3708000"/>
              <a:gd name="connsiteY3" fmla="*/ 1792525 h 3646525"/>
              <a:gd name="connsiteX4" fmla="*/ 1854000 w 3708000"/>
              <a:gd name="connsiteY4" fmla="*/ 3646525 h 3646525"/>
              <a:gd name="connsiteX5" fmla="*/ 0 w 3708000"/>
              <a:gd name="connsiteY5" fmla="*/ 1792525 h 3646525"/>
              <a:gd name="connsiteX0" fmla="*/ 0 w 3708000"/>
              <a:gd name="connsiteY0" fmla="*/ 1801788 h 3655788"/>
              <a:gd name="connsiteX1" fmla="*/ 1676734 w 3708000"/>
              <a:gd name="connsiteY1" fmla="*/ 117065 h 3655788"/>
              <a:gd name="connsiteX2" fmla="*/ 2026777 w 3708000"/>
              <a:gd name="connsiteY2" fmla="*/ 126590 h 3655788"/>
              <a:gd name="connsiteX3" fmla="*/ 3708000 w 3708000"/>
              <a:gd name="connsiteY3" fmla="*/ 1801788 h 3655788"/>
              <a:gd name="connsiteX4" fmla="*/ 1854000 w 3708000"/>
              <a:gd name="connsiteY4" fmla="*/ 3655788 h 3655788"/>
              <a:gd name="connsiteX5" fmla="*/ 0 w 3708000"/>
              <a:gd name="connsiteY5" fmla="*/ 1801788 h 3655788"/>
              <a:gd name="connsiteX0" fmla="*/ 0 w 3708000"/>
              <a:gd name="connsiteY0" fmla="*/ 1804327 h 3658327"/>
              <a:gd name="connsiteX1" fmla="*/ 1676734 w 3708000"/>
              <a:gd name="connsiteY1" fmla="*/ 119604 h 3658327"/>
              <a:gd name="connsiteX2" fmla="*/ 2026777 w 3708000"/>
              <a:gd name="connsiteY2" fmla="*/ 129129 h 3658327"/>
              <a:gd name="connsiteX3" fmla="*/ 3708000 w 3708000"/>
              <a:gd name="connsiteY3" fmla="*/ 1804327 h 3658327"/>
              <a:gd name="connsiteX4" fmla="*/ 1854000 w 3708000"/>
              <a:gd name="connsiteY4" fmla="*/ 3658327 h 3658327"/>
              <a:gd name="connsiteX5" fmla="*/ 0 w 3708000"/>
              <a:gd name="connsiteY5" fmla="*/ 1804327 h 3658327"/>
              <a:gd name="connsiteX0" fmla="*/ 0 w 3708000"/>
              <a:gd name="connsiteY0" fmla="*/ 1804327 h 3658327"/>
              <a:gd name="connsiteX1" fmla="*/ 1676734 w 3708000"/>
              <a:gd name="connsiteY1" fmla="*/ 119604 h 3658327"/>
              <a:gd name="connsiteX2" fmla="*/ 2026777 w 3708000"/>
              <a:gd name="connsiteY2" fmla="*/ 129129 h 3658327"/>
              <a:gd name="connsiteX3" fmla="*/ 3708000 w 3708000"/>
              <a:gd name="connsiteY3" fmla="*/ 1804327 h 3658327"/>
              <a:gd name="connsiteX4" fmla="*/ 3546015 w 3708000"/>
              <a:gd name="connsiteY4" fmla="*/ 1967454 h 3658327"/>
              <a:gd name="connsiteX5" fmla="*/ 1854000 w 3708000"/>
              <a:gd name="connsiteY5" fmla="*/ 3658327 h 3658327"/>
              <a:gd name="connsiteX6" fmla="*/ 0 w 3708000"/>
              <a:gd name="connsiteY6" fmla="*/ 1804327 h 3658327"/>
              <a:gd name="connsiteX0" fmla="*/ 0 w 3708000"/>
              <a:gd name="connsiteY0" fmla="*/ 1804327 h 3658327"/>
              <a:gd name="connsiteX1" fmla="*/ 1676734 w 3708000"/>
              <a:gd name="connsiteY1" fmla="*/ 119604 h 3658327"/>
              <a:gd name="connsiteX2" fmla="*/ 2026777 w 3708000"/>
              <a:gd name="connsiteY2" fmla="*/ 129129 h 3658327"/>
              <a:gd name="connsiteX3" fmla="*/ 3550777 w 3708000"/>
              <a:gd name="connsiteY3" fmla="*/ 1645985 h 3658327"/>
              <a:gd name="connsiteX4" fmla="*/ 3708000 w 3708000"/>
              <a:gd name="connsiteY4" fmla="*/ 1804327 h 3658327"/>
              <a:gd name="connsiteX5" fmla="*/ 3546015 w 3708000"/>
              <a:gd name="connsiteY5" fmla="*/ 1967454 h 3658327"/>
              <a:gd name="connsiteX6" fmla="*/ 1854000 w 3708000"/>
              <a:gd name="connsiteY6" fmla="*/ 3658327 h 3658327"/>
              <a:gd name="connsiteX7" fmla="*/ 0 w 3708000"/>
              <a:gd name="connsiteY7" fmla="*/ 1804327 h 3658327"/>
              <a:gd name="connsiteX0" fmla="*/ 0 w 3550777"/>
              <a:gd name="connsiteY0" fmla="*/ 1804327 h 3658327"/>
              <a:gd name="connsiteX1" fmla="*/ 1676734 w 3550777"/>
              <a:gd name="connsiteY1" fmla="*/ 119604 h 3658327"/>
              <a:gd name="connsiteX2" fmla="*/ 2026777 w 3550777"/>
              <a:gd name="connsiteY2" fmla="*/ 129129 h 3658327"/>
              <a:gd name="connsiteX3" fmla="*/ 3550777 w 3550777"/>
              <a:gd name="connsiteY3" fmla="*/ 1645985 h 3658327"/>
              <a:gd name="connsiteX4" fmla="*/ 3546015 w 3550777"/>
              <a:gd name="connsiteY4" fmla="*/ 1967454 h 3658327"/>
              <a:gd name="connsiteX5" fmla="*/ 1854000 w 3550777"/>
              <a:gd name="connsiteY5" fmla="*/ 3658327 h 3658327"/>
              <a:gd name="connsiteX6" fmla="*/ 0 w 3550777"/>
              <a:gd name="connsiteY6" fmla="*/ 1804327 h 3658327"/>
              <a:gd name="connsiteX0" fmla="*/ 0 w 3616935"/>
              <a:gd name="connsiteY0" fmla="*/ 1804327 h 3658327"/>
              <a:gd name="connsiteX1" fmla="*/ 1676734 w 3616935"/>
              <a:gd name="connsiteY1" fmla="*/ 119604 h 3658327"/>
              <a:gd name="connsiteX2" fmla="*/ 2026777 w 3616935"/>
              <a:gd name="connsiteY2" fmla="*/ 129129 h 3658327"/>
              <a:gd name="connsiteX3" fmla="*/ 3550777 w 3616935"/>
              <a:gd name="connsiteY3" fmla="*/ 1645985 h 3658327"/>
              <a:gd name="connsiteX4" fmla="*/ 3546015 w 3616935"/>
              <a:gd name="connsiteY4" fmla="*/ 1967454 h 3658327"/>
              <a:gd name="connsiteX5" fmla="*/ 1854000 w 3616935"/>
              <a:gd name="connsiteY5" fmla="*/ 3658327 h 3658327"/>
              <a:gd name="connsiteX6" fmla="*/ 0 w 3616935"/>
              <a:gd name="connsiteY6" fmla="*/ 1804327 h 3658327"/>
              <a:gd name="connsiteX0" fmla="*/ 0 w 3672630"/>
              <a:gd name="connsiteY0" fmla="*/ 1804327 h 3658327"/>
              <a:gd name="connsiteX1" fmla="*/ 1676734 w 3672630"/>
              <a:gd name="connsiteY1" fmla="*/ 119604 h 3658327"/>
              <a:gd name="connsiteX2" fmla="*/ 2026777 w 3672630"/>
              <a:gd name="connsiteY2" fmla="*/ 129129 h 3658327"/>
              <a:gd name="connsiteX3" fmla="*/ 3550777 w 3672630"/>
              <a:gd name="connsiteY3" fmla="*/ 1645985 h 3658327"/>
              <a:gd name="connsiteX4" fmla="*/ 3546015 w 3672630"/>
              <a:gd name="connsiteY4" fmla="*/ 1967454 h 3658327"/>
              <a:gd name="connsiteX5" fmla="*/ 1854000 w 3672630"/>
              <a:gd name="connsiteY5" fmla="*/ 3658327 h 3658327"/>
              <a:gd name="connsiteX6" fmla="*/ 0 w 3672630"/>
              <a:gd name="connsiteY6" fmla="*/ 1804327 h 3658327"/>
              <a:gd name="connsiteX0" fmla="*/ 0 w 3668977"/>
              <a:gd name="connsiteY0" fmla="*/ 1804327 h 3658327"/>
              <a:gd name="connsiteX1" fmla="*/ 1676734 w 3668977"/>
              <a:gd name="connsiteY1" fmla="*/ 119604 h 3658327"/>
              <a:gd name="connsiteX2" fmla="*/ 2026777 w 3668977"/>
              <a:gd name="connsiteY2" fmla="*/ 129129 h 3658327"/>
              <a:gd name="connsiteX3" fmla="*/ 3550777 w 3668977"/>
              <a:gd name="connsiteY3" fmla="*/ 1645985 h 3658327"/>
              <a:gd name="connsiteX4" fmla="*/ 3546015 w 3668977"/>
              <a:gd name="connsiteY4" fmla="*/ 1967454 h 3658327"/>
              <a:gd name="connsiteX5" fmla="*/ 1854000 w 3668977"/>
              <a:gd name="connsiteY5" fmla="*/ 3658327 h 3658327"/>
              <a:gd name="connsiteX6" fmla="*/ 0 w 3668977"/>
              <a:gd name="connsiteY6" fmla="*/ 1804327 h 3658327"/>
              <a:gd name="connsiteX0" fmla="*/ 0 w 3668977"/>
              <a:gd name="connsiteY0" fmla="*/ 1804327 h 3658327"/>
              <a:gd name="connsiteX1" fmla="*/ 290847 w 3668977"/>
              <a:gd name="connsiteY1" fmla="*/ 1512635 h 3658327"/>
              <a:gd name="connsiteX2" fmla="*/ 1676734 w 3668977"/>
              <a:gd name="connsiteY2" fmla="*/ 119604 h 3658327"/>
              <a:gd name="connsiteX3" fmla="*/ 2026777 w 3668977"/>
              <a:gd name="connsiteY3" fmla="*/ 129129 h 3658327"/>
              <a:gd name="connsiteX4" fmla="*/ 3550777 w 3668977"/>
              <a:gd name="connsiteY4" fmla="*/ 1645985 h 3658327"/>
              <a:gd name="connsiteX5" fmla="*/ 3546015 w 3668977"/>
              <a:gd name="connsiteY5" fmla="*/ 1967454 h 3658327"/>
              <a:gd name="connsiteX6" fmla="*/ 1854000 w 3668977"/>
              <a:gd name="connsiteY6" fmla="*/ 3658327 h 3658327"/>
              <a:gd name="connsiteX7" fmla="*/ 0 w 3668977"/>
              <a:gd name="connsiteY7" fmla="*/ 1804327 h 3658327"/>
              <a:gd name="connsiteX0" fmla="*/ 0 w 3668977"/>
              <a:gd name="connsiteY0" fmla="*/ 1804327 h 3658327"/>
              <a:gd name="connsiteX1" fmla="*/ 290847 w 3668977"/>
              <a:gd name="connsiteY1" fmla="*/ 1512635 h 3658327"/>
              <a:gd name="connsiteX2" fmla="*/ 1676734 w 3668977"/>
              <a:gd name="connsiteY2" fmla="*/ 119604 h 3658327"/>
              <a:gd name="connsiteX3" fmla="*/ 2026777 w 3668977"/>
              <a:gd name="connsiteY3" fmla="*/ 129129 h 3658327"/>
              <a:gd name="connsiteX4" fmla="*/ 3550777 w 3668977"/>
              <a:gd name="connsiteY4" fmla="*/ 1645985 h 3658327"/>
              <a:gd name="connsiteX5" fmla="*/ 3546015 w 3668977"/>
              <a:gd name="connsiteY5" fmla="*/ 1967454 h 3658327"/>
              <a:gd name="connsiteX6" fmla="*/ 1854000 w 3668977"/>
              <a:gd name="connsiteY6" fmla="*/ 3658327 h 3658327"/>
              <a:gd name="connsiteX7" fmla="*/ 262272 w 3668977"/>
              <a:gd name="connsiteY7" fmla="*/ 2067466 h 3658327"/>
              <a:gd name="connsiteX8" fmla="*/ 0 w 3668977"/>
              <a:gd name="connsiteY8" fmla="*/ 1804327 h 3658327"/>
              <a:gd name="connsiteX0" fmla="*/ 0 w 3406705"/>
              <a:gd name="connsiteY0" fmla="*/ 2067466 h 3658327"/>
              <a:gd name="connsiteX1" fmla="*/ 28575 w 3406705"/>
              <a:gd name="connsiteY1" fmla="*/ 1512635 h 3658327"/>
              <a:gd name="connsiteX2" fmla="*/ 1414462 w 3406705"/>
              <a:gd name="connsiteY2" fmla="*/ 119604 h 3658327"/>
              <a:gd name="connsiteX3" fmla="*/ 1764505 w 3406705"/>
              <a:gd name="connsiteY3" fmla="*/ 129129 h 3658327"/>
              <a:gd name="connsiteX4" fmla="*/ 3288505 w 3406705"/>
              <a:gd name="connsiteY4" fmla="*/ 1645985 h 3658327"/>
              <a:gd name="connsiteX5" fmla="*/ 3283743 w 3406705"/>
              <a:gd name="connsiteY5" fmla="*/ 1967454 h 3658327"/>
              <a:gd name="connsiteX6" fmla="*/ 1591728 w 3406705"/>
              <a:gd name="connsiteY6" fmla="*/ 3658327 h 3658327"/>
              <a:gd name="connsiteX7" fmla="*/ 0 w 3406705"/>
              <a:gd name="connsiteY7" fmla="*/ 2067466 h 3658327"/>
              <a:gd name="connsiteX0" fmla="*/ 227665 w 3634370"/>
              <a:gd name="connsiteY0" fmla="*/ 2067466 h 3658327"/>
              <a:gd name="connsiteX1" fmla="*/ 256240 w 3634370"/>
              <a:gd name="connsiteY1" fmla="*/ 1512635 h 3658327"/>
              <a:gd name="connsiteX2" fmla="*/ 1642127 w 3634370"/>
              <a:gd name="connsiteY2" fmla="*/ 119604 h 3658327"/>
              <a:gd name="connsiteX3" fmla="*/ 1992170 w 3634370"/>
              <a:gd name="connsiteY3" fmla="*/ 129129 h 3658327"/>
              <a:gd name="connsiteX4" fmla="*/ 3516170 w 3634370"/>
              <a:gd name="connsiteY4" fmla="*/ 1645985 h 3658327"/>
              <a:gd name="connsiteX5" fmla="*/ 3511408 w 3634370"/>
              <a:gd name="connsiteY5" fmla="*/ 1967454 h 3658327"/>
              <a:gd name="connsiteX6" fmla="*/ 1819393 w 3634370"/>
              <a:gd name="connsiteY6" fmla="*/ 3658327 h 3658327"/>
              <a:gd name="connsiteX7" fmla="*/ 227665 w 3634370"/>
              <a:gd name="connsiteY7" fmla="*/ 2067466 h 3658327"/>
              <a:gd name="connsiteX0" fmla="*/ 306641 w 3713346"/>
              <a:gd name="connsiteY0" fmla="*/ 2067466 h 3658327"/>
              <a:gd name="connsiteX1" fmla="*/ 335216 w 3713346"/>
              <a:gd name="connsiteY1" fmla="*/ 1512635 h 3658327"/>
              <a:gd name="connsiteX2" fmla="*/ 1721103 w 3713346"/>
              <a:gd name="connsiteY2" fmla="*/ 119604 h 3658327"/>
              <a:gd name="connsiteX3" fmla="*/ 2071146 w 3713346"/>
              <a:gd name="connsiteY3" fmla="*/ 129129 h 3658327"/>
              <a:gd name="connsiteX4" fmla="*/ 3595146 w 3713346"/>
              <a:gd name="connsiteY4" fmla="*/ 1645985 h 3658327"/>
              <a:gd name="connsiteX5" fmla="*/ 3590384 w 3713346"/>
              <a:gd name="connsiteY5" fmla="*/ 1967454 h 3658327"/>
              <a:gd name="connsiteX6" fmla="*/ 1898369 w 3713346"/>
              <a:gd name="connsiteY6" fmla="*/ 3658327 h 3658327"/>
              <a:gd name="connsiteX7" fmla="*/ 306641 w 3713346"/>
              <a:gd name="connsiteY7" fmla="*/ 2067466 h 3658327"/>
              <a:gd name="connsiteX0" fmla="*/ 210755 w 3617460"/>
              <a:gd name="connsiteY0" fmla="*/ 2067466 h 3658327"/>
              <a:gd name="connsiteX1" fmla="*/ 239330 w 3617460"/>
              <a:gd name="connsiteY1" fmla="*/ 1512635 h 3658327"/>
              <a:gd name="connsiteX2" fmla="*/ 1625217 w 3617460"/>
              <a:gd name="connsiteY2" fmla="*/ 119604 h 3658327"/>
              <a:gd name="connsiteX3" fmla="*/ 1975260 w 3617460"/>
              <a:gd name="connsiteY3" fmla="*/ 129129 h 3658327"/>
              <a:gd name="connsiteX4" fmla="*/ 3499260 w 3617460"/>
              <a:gd name="connsiteY4" fmla="*/ 1645985 h 3658327"/>
              <a:gd name="connsiteX5" fmla="*/ 3494498 w 3617460"/>
              <a:gd name="connsiteY5" fmla="*/ 1967454 h 3658327"/>
              <a:gd name="connsiteX6" fmla="*/ 1802483 w 3617460"/>
              <a:gd name="connsiteY6" fmla="*/ 3658327 h 3658327"/>
              <a:gd name="connsiteX7" fmla="*/ 210755 w 3617460"/>
              <a:gd name="connsiteY7" fmla="*/ 2067466 h 3658327"/>
              <a:gd name="connsiteX0" fmla="*/ 210755 w 3617460"/>
              <a:gd name="connsiteY0" fmla="*/ 2067466 h 3658327"/>
              <a:gd name="connsiteX1" fmla="*/ 239330 w 3617460"/>
              <a:gd name="connsiteY1" fmla="*/ 1512635 h 3658327"/>
              <a:gd name="connsiteX2" fmla="*/ 1625217 w 3617460"/>
              <a:gd name="connsiteY2" fmla="*/ 119604 h 3658327"/>
              <a:gd name="connsiteX3" fmla="*/ 1975260 w 3617460"/>
              <a:gd name="connsiteY3" fmla="*/ 129129 h 3658327"/>
              <a:gd name="connsiteX4" fmla="*/ 3394486 w 3617460"/>
              <a:gd name="connsiteY4" fmla="*/ 1545972 h 3658327"/>
              <a:gd name="connsiteX5" fmla="*/ 3499260 w 3617460"/>
              <a:gd name="connsiteY5" fmla="*/ 1645985 h 3658327"/>
              <a:gd name="connsiteX6" fmla="*/ 3494498 w 3617460"/>
              <a:gd name="connsiteY6" fmla="*/ 1967454 h 3658327"/>
              <a:gd name="connsiteX7" fmla="*/ 1802483 w 3617460"/>
              <a:gd name="connsiteY7" fmla="*/ 3658327 h 3658327"/>
              <a:gd name="connsiteX8" fmla="*/ 210755 w 3617460"/>
              <a:gd name="connsiteY8" fmla="*/ 2067466 h 3658327"/>
              <a:gd name="connsiteX0" fmla="*/ 210755 w 3617460"/>
              <a:gd name="connsiteY0" fmla="*/ 2067466 h 3658327"/>
              <a:gd name="connsiteX1" fmla="*/ 239330 w 3617460"/>
              <a:gd name="connsiteY1" fmla="*/ 1512635 h 3658327"/>
              <a:gd name="connsiteX2" fmla="*/ 1625217 w 3617460"/>
              <a:gd name="connsiteY2" fmla="*/ 119604 h 3658327"/>
              <a:gd name="connsiteX3" fmla="*/ 1975260 w 3617460"/>
              <a:gd name="connsiteY3" fmla="*/ 129129 h 3658327"/>
              <a:gd name="connsiteX4" fmla="*/ 3394486 w 3617460"/>
              <a:gd name="connsiteY4" fmla="*/ 1545972 h 3658327"/>
              <a:gd name="connsiteX5" fmla="*/ 3499260 w 3617460"/>
              <a:gd name="connsiteY5" fmla="*/ 1645985 h 3658327"/>
              <a:gd name="connsiteX6" fmla="*/ 3494498 w 3617460"/>
              <a:gd name="connsiteY6" fmla="*/ 1967454 h 3658327"/>
              <a:gd name="connsiteX7" fmla="*/ 3401630 w 3617460"/>
              <a:gd name="connsiteY7" fmla="*/ 2065085 h 3658327"/>
              <a:gd name="connsiteX8" fmla="*/ 1802483 w 3617460"/>
              <a:gd name="connsiteY8" fmla="*/ 3658327 h 3658327"/>
              <a:gd name="connsiteX9" fmla="*/ 210755 w 3617460"/>
              <a:gd name="connsiteY9" fmla="*/ 2067466 h 3658327"/>
              <a:gd name="connsiteX0" fmla="*/ 210755 w 3559171"/>
              <a:gd name="connsiteY0" fmla="*/ 2067466 h 3658327"/>
              <a:gd name="connsiteX1" fmla="*/ 239330 w 3559171"/>
              <a:gd name="connsiteY1" fmla="*/ 1512635 h 3658327"/>
              <a:gd name="connsiteX2" fmla="*/ 1625217 w 3559171"/>
              <a:gd name="connsiteY2" fmla="*/ 119604 h 3658327"/>
              <a:gd name="connsiteX3" fmla="*/ 1975260 w 3559171"/>
              <a:gd name="connsiteY3" fmla="*/ 129129 h 3658327"/>
              <a:gd name="connsiteX4" fmla="*/ 3394486 w 3559171"/>
              <a:gd name="connsiteY4" fmla="*/ 1545972 h 3658327"/>
              <a:gd name="connsiteX5" fmla="*/ 3499260 w 3559171"/>
              <a:gd name="connsiteY5" fmla="*/ 1645985 h 3658327"/>
              <a:gd name="connsiteX6" fmla="*/ 3401630 w 3559171"/>
              <a:gd name="connsiteY6" fmla="*/ 2065085 h 3658327"/>
              <a:gd name="connsiteX7" fmla="*/ 1802483 w 3559171"/>
              <a:gd name="connsiteY7" fmla="*/ 3658327 h 3658327"/>
              <a:gd name="connsiteX8" fmla="*/ 210755 w 3559171"/>
              <a:gd name="connsiteY8" fmla="*/ 2067466 h 3658327"/>
              <a:gd name="connsiteX0" fmla="*/ 210755 w 3401630"/>
              <a:gd name="connsiteY0" fmla="*/ 2067466 h 3658327"/>
              <a:gd name="connsiteX1" fmla="*/ 239330 w 3401630"/>
              <a:gd name="connsiteY1" fmla="*/ 1512635 h 3658327"/>
              <a:gd name="connsiteX2" fmla="*/ 1625217 w 3401630"/>
              <a:gd name="connsiteY2" fmla="*/ 119604 h 3658327"/>
              <a:gd name="connsiteX3" fmla="*/ 1975260 w 3401630"/>
              <a:gd name="connsiteY3" fmla="*/ 129129 h 3658327"/>
              <a:gd name="connsiteX4" fmla="*/ 3394486 w 3401630"/>
              <a:gd name="connsiteY4" fmla="*/ 1545972 h 3658327"/>
              <a:gd name="connsiteX5" fmla="*/ 3401630 w 3401630"/>
              <a:gd name="connsiteY5" fmla="*/ 2065085 h 3658327"/>
              <a:gd name="connsiteX6" fmla="*/ 1802483 w 3401630"/>
              <a:gd name="connsiteY6" fmla="*/ 3658327 h 3658327"/>
              <a:gd name="connsiteX7" fmla="*/ 210755 w 3401630"/>
              <a:gd name="connsiteY7" fmla="*/ 2067466 h 3658327"/>
              <a:gd name="connsiteX0" fmla="*/ 210755 w 3517532"/>
              <a:gd name="connsiteY0" fmla="*/ 2067466 h 3658327"/>
              <a:gd name="connsiteX1" fmla="*/ 239330 w 3517532"/>
              <a:gd name="connsiteY1" fmla="*/ 1512635 h 3658327"/>
              <a:gd name="connsiteX2" fmla="*/ 1625217 w 3517532"/>
              <a:gd name="connsiteY2" fmla="*/ 119604 h 3658327"/>
              <a:gd name="connsiteX3" fmla="*/ 1975260 w 3517532"/>
              <a:gd name="connsiteY3" fmla="*/ 129129 h 3658327"/>
              <a:gd name="connsiteX4" fmla="*/ 3394486 w 3517532"/>
              <a:gd name="connsiteY4" fmla="*/ 1545972 h 3658327"/>
              <a:gd name="connsiteX5" fmla="*/ 3401630 w 3517532"/>
              <a:gd name="connsiteY5" fmla="*/ 2065085 h 3658327"/>
              <a:gd name="connsiteX6" fmla="*/ 1802483 w 3517532"/>
              <a:gd name="connsiteY6" fmla="*/ 3658327 h 3658327"/>
              <a:gd name="connsiteX7" fmla="*/ 210755 w 3517532"/>
              <a:gd name="connsiteY7" fmla="*/ 2067466 h 3658327"/>
              <a:gd name="connsiteX0" fmla="*/ 210755 w 3579812"/>
              <a:gd name="connsiteY0" fmla="*/ 2067466 h 3658327"/>
              <a:gd name="connsiteX1" fmla="*/ 239330 w 3579812"/>
              <a:gd name="connsiteY1" fmla="*/ 1512635 h 3658327"/>
              <a:gd name="connsiteX2" fmla="*/ 1625217 w 3579812"/>
              <a:gd name="connsiteY2" fmla="*/ 119604 h 3658327"/>
              <a:gd name="connsiteX3" fmla="*/ 1975260 w 3579812"/>
              <a:gd name="connsiteY3" fmla="*/ 129129 h 3658327"/>
              <a:gd name="connsiteX4" fmla="*/ 3394486 w 3579812"/>
              <a:gd name="connsiteY4" fmla="*/ 1545972 h 3658327"/>
              <a:gd name="connsiteX5" fmla="*/ 3401630 w 3579812"/>
              <a:gd name="connsiteY5" fmla="*/ 2065085 h 3658327"/>
              <a:gd name="connsiteX6" fmla="*/ 1802483 w 3579812"/>
              <a:gd name="connsiteY6" fmla="*/ 3658327 h 3658327"/>
              <a:gd name="connsiteX7" fmla="*/ 210755 w 3579812"/>
              <a:gd name="connsiteY7" fmla="*/ 2067466 h 3658327"/>
              <a:gd name="connsiteX0" fmla="*/ 210755 w 3579812"/>
              <a:gd name="connsiteY0" fmla="*/ 2065050 h 3655911"/>
              <a:gd name="connsiteX1" fmla="*/ 239330 w 3579812"/>
              <a:gd name="connsiteY1" fmla="*/ 1510219 h 3655911"/>
              <a:gd name="connsiteX2" fmla="*/ 1625217 w 3579812"/>
              <a:gd name="connsiteY2" fmla="*/ 117188 h 3655911"/>
              <a:gd name="connsiteX3" fmla="*/ 1975260 w 3579812"/>
              <a:gd name="connsiteY3" fmla="*/ 126713 h 3655911"/>
              <a:gd name="connsiteX4" fmla="*/ 3394486 w 3579812"/>
              <a:gd name="connsiteY4" fmla="*/ 1543556 h 3655911"/>
              <a:gd name="connsiteX5" fmla="*/ 3401630 w 3579812"/>
              <a:gd name="connsiteY5" fmla="*/ 2062669 h 3655911"/>
              <a:gd name="connsiteX6" fmla="*/ 1802483 w 3579812"/>
              <a:gd name="connsiteY6" fmla="*/ 3655911 h 3655911"/>
              <a:gd name="connsiteX7" fmla="*/ 210755 w 3579812"/>
              <a:gd name="connsiteY7" fmla="*/ 2065050 h 3655911"/>
              <a:gd name="connsiteX0" fmla="*/ 210755 w 3579812"/>
              <a:gd name="connsiteY0" fmla="*/ 2066393 h 3657254"/>
              <a:gd name="connsiteX1" fmla="*/ 239330 w 3579812"/>
              <a:gd name="connsiteY1" fmla="*/ 1511562 h 3657254"/>
              <a:gd name="connsiteX2" fmla="*/ 1625217 w 3579812"/>
              <a:gd name="connsiteY2" fmla="*/ 118531 h 3657254"/>
              <a:gd name="connsiteX3" fmla="*/ 1975260 w 3579812"/>
              <a:gd name="connsiteY3" fmla="*/ 128056 h 3657254"/>
              <a:gd name="connsiteX4" fmla="*/ 3394486 w 3579812"/>
              <a:gd name="connsiteY4" fmla="*/ 1544899 h 3657254"/>
              <a:gd name="connsiteX5" fmla="*/ 3401630 w 3579812"/>
              <a:gd name="connsiteY5" fmla="*/ 2064012 h 3657254"/>
              <a:gd name="connsiteX6" fmla="*/ 1802483 w 3579812"/>
              <a:gd name="connsiteY6" fmla="*/ 3657254 h 3657254"/>
              <a:gd name="connsiteX7" fmla="*/ 210755 w 3579812"/>
              <a:gd name="connsiteY7" fmla="*/ 2066393 h 3657254"/>
              <a:gd name="connsiteX0" fmla="*/ 210755 w 3579812"/>
              <a:gd name="connsiteY0" fmla="*/ 2066393 h 3657254"/>
              <a:gd name="connsiteX1" fmla="*/ 239330 w 3579812"/>
              <a:gd name="connsiteY1" fmla="*/ 1511562 h 3657254"/>
              <a:gd name="connsiteX2" fmla="*/ 1625217 w 3579812"/>
              <a:gd name="connsiteY2" fmla="*/ 118531 h 3657254"/>
              <a:gd name="connsiteX3" fmla="*/ 1975260 w 3579812"/>
              <a:gd name="connsiteY3" fmla="*/ 128056 h 3657254"/>
              <a:gd name="connsiteX4" fmla="*/ 2055284 w 3579812"/>
              <a:gd name="connsiteY4" fmla="*/ 223715 h 3657254"/>
              <a:gd name="connsiteX5" fmla="*/ 3394486 w 3579812"/>
              <a:gd name="connsiteY5" fmla="*/ 1544899 h 3657254"/>
              <a:gd name="connsiteX6" fmla="*/ 3401630 w 3579812"/>
              <a:gd name="connsiteY6" fmla="*/ 2064012 h 3657254"/>
              <a:gd name="connsiteX7" fmla="*/ 1802483 w 3579812"/>
              <a:gd name="connsiteY7" fmla="*/ 3657254 h 3657254"/>
              <a:gd name="connsiteX8" fmla="*/ 210755 w 3579812"/>
              <a:gd name="connsiteY8" fmla="*/ 2066393 h 3657254"/>
              <a:gd name="connsiteX0" fmla="*/ 210755 w 3579812"/>
              <a:gd name="connsiteY0" fmla="*/ 2066393 h 3657254"/>
              <a:gd name="connsiteX1" fmla="*/ 239330 w 3579812"/>
              <a:gd name="connsiteY1" fmla="*/ 1511562 h 3657254"/>
              <a:gd name="connsiteX2" fmla="*/ 1525945 w 3579812"/>
              <a:gd name="connsiteY2" fmla="*/ 216463 h 3657254"/>
              <a:gd name="connsiteX3" fmla="*/ 1625217 w 3579812"/>
              <a:gd name="connsiteY3" fmla="*/ 118531 h 3657254"/>
              <a:gd name="connsiteX4" fmla="*/ 1975260 w 3579812"/>
              <a:gd name="connsiteY4" fmla="*/ 128056 h 3657254"/>
              <a:gd name="connsiteX5" fmla="*/ 2055284 w 3579812"/>
              <a:gd name="connsiteY5" fmla="*/ 223715 h 3657254"/>
              <a:gd name="connsiteX6" fmla="*/ 3394486 w 3579812"/>
              <a:gd name="connsiteY6" fmla="*/ 1544899 h 3657254"/>
              <a:gd name="connsiteX7" fmla="*/ 3401630 w 3579812"/>
              <a:gd name="connsiteY7" fmla="*/ 2064012 h 3657254"/>
              <a:gd name="connsiteX8" fmla="*/ 1802483 w 3579812"/>
              <a:gd name="connsiteY8" fmla="*/ 3657254 h 3657254"/>
              <a:gd name="connsiteX9" fmla="*/ 210755 w 3579812"/>
              <a:gd name="connsiteY9" fmla="*/ 2066393 h 3657254"/>
              <a:gd name="connsiteX0" fmla="*/ 210755 w 3579812"/>
              <a:gd name="connsiteY0" fmla="*/ 1938337 h 3529198"/>
              <a:gd name="connsiteX1" fmla="*/ 239330 w 3579812"/>
              <a:gd name="connsiteY1" fmla="*/ 1383506 h 3529198"/>
              <a:gd name="connsiteX2" fmla="*/ 1525945 w 3579812"/>
              <a:gd name="connsiteY2" fmla="*/ 88407 h 3529198"/>
              <a:gd name="connsiteX3" fmla="*/ 1975260 w 3579812"/>
              <a:gd name="connsiteY3" fmla="*/ 0 h 3529198"/>
              <a:gd name="connsiteX4" fmla="*/ 2055284 w 3579812"/>
              <a:gd name="connsiteY4" fmla="*/ 95659 h 3529198"/>
              <a:gd name="connsiteX5" fmla="*/ 3394486 w 3579812"/>
              <a:gd name="connsiteY5" fmla="*/ 1416843 h 3529198"/>
              <a:gd name="connsiteX6" fmla="*/ 3401630 w 3579812"/>
              <a:gd name="connsiteY6" fmla="*/ 1935956 h 3529198"/>
              <a:gd name="connsiteX7" fmla="*/ 1802483 w 3579812"/>
              <a:gd name="connsiteY7" fmla="*/ 3529198 h 3529198"/>
              <a:gd name="connsiteX8" fmla="*/ 210755 w 3579812"/>
              <a:gd name="connsiteY8" fmla="*/ 1938337 h 3529198"/>
              <a:gd name="connsiteX0" fmla="*/ 210755 w 3579812"/>
              <a:gd name="connsiteY0" fmla="*/ 1849930 h 3440791"/>
              <a:gd name="connsiteX1" fmla="*/ 239330 w 3579812"/>
              <a:gd name="connsiteY1" fmla="*/ 1295099 h 3440791"/>
              <a:gd name="connsiteX2" fmla="*/ 1525945 w 3579812"/>
              <a:gd name="connsiteY2" fmla="*/ 0 h 3440791"/>
              <a:gd name="connsiteX3" fmla="*/ 2055284 w 3579812"/>
              <a:gd name="connsiteY3" fmla="*/ 7252 h 3440791"/>
              <a:gd name="connsiteX4" fmla="*/ 3394486 w 3579812"/>
              <a:gd name="connsiteY4" fmla="*/ 1328436 h 3440791"/>
              <a:gd name="connsiteX5" fmla="*/ 3401630 w 3579812"/>
              <a:gd name="connsiteY5" fmla="*/ 1847549 h 3440791"/>
              <a:gd name="connsiteX6" fmla="*/ 1802483 w 3579812"/>
              <a:gd name="connsiteY6" fmla="*/ 3440791 h 3440791"/>
              <a:gd name="connsiteX7" fmla="*/ 210755 w 3579812"/>
              <a:gd name="connsiteY7" fmla="*/ 1849930 h 3440791"/>
              <a:gd name="connsiteX0" fmla="*/ 210755 w 3579812"/>
              <a:gd name="connsiteY0" fmla="*/ 1941798 h 3532659"/>
              <a:gd name="connsiteX1" fmla="*/ 239330 w 3579812"/>
              <a:gd name="connsiteY1" fmla="*/ 1386967 h 3532659"/>
              <a:gd name="connsiteX2" fmla="*/ 1525945 w 3579812"/>
              <a:gd name="connsiteY2" fmla="*/ 91868 h 3532659"/>
              <a:gd name="connsiteX3" fmla="*/ 2055284 w 3579812"/>
              <a:gd name="connsiteY3" fmla="*/ 99120 h 3532659"/>
              <a:gd name="connsiteX4" fmla="*/ 3394486 w 3579812"/>
              <a:gd name="connsiteY4" fmla="*/ 1420304 h 3532659"/>
              <a:gd name="connsiteX5" fmla="*/ 3401630 w 3579812"/>
              <a:gd name="connsiteY5" fmla="*/ 1939417 h 3532659"/>
              <a:gd name="connsiteX6" fmla="*/ 1802483 w 3579812"/>
              <a:gd name="connsiteY6" fmla="*/ 3532659 h 3532659"/>
              <a:gd name="connsiteX7" fmla="*/ 210755 w 3579812"/>
              <a:gd name="connsiteY7" fmla="*/ 1941798 h 3532659"/>
              <a:gd name="connsiteX0" fmla="*/ 210755 w 3579812"/>
              <a:gd name="connsiteY0" fmla="*/ 2023470 h 3614331"/>
              <a:gd name="connsiteX1" fmla="*/ 239330 w 3579812"/>
              <a:gd name="connsiteY1" fmla="*/ 1468639 h 3614331"/>
              <a:gd name="connsiteX2" fmla="*/ 1525945 w 3579812"/>
              <a:gd name="connsiteY2" fmla="*/ 173540 h 3614331"/>
              <a:gd name="connsiteX3" fmla="*/ 2055284 w 3579812"/>
              <a:gd name="connsiteY3" fmla="*/ 180792 h 3614331"/>
              <a:gd name="connsiteX4" fmla="*/ 3394486 w 3579812"/>
              <a:gd name="connsiteY4" fmla="*/ 1501976 h 3614331"/>
              <a:gd name="connsiteX5" fmla="*/ 3401630 w 3579812"/>
              <a:gd name="connsiteY5" fmla="*/ 2021089 h 3614331"/>
              <a:gd name="connsiteX6" fmla="*/ 1802483 w 3579812"/>
              <a:gd name="connsiteY6" fmla="*/ 3614331 h 3614331"/>
              <a:gd name="connsiteX7" fmla="*/ 210755 w 3579812"/>
              <a:gd name="connsiteY7" fmla="*/ 2023470 h 3614331"/>
              <a:gd name="connsiteX0" fmla="*/ 210755 w 3579812"/>
              <a:gd name="connsiteY0" fmla="*/ 2036665 h 3627526"/>
              <a:gd name="connsiteX1" fmla="*/ 239330 w 3579812"/>
              <a:gd name="connsiteY1" fmla="*/ 1481834 h 3627526"/>
              <a:gd name="connsiteX2" fmla="*/ 1525945 w 3579812"/>
              <a:gd name="connsiteY2" fmla="*/ 186735 h 3627526"/>
              <a:gd name="connsiteX3" fmla="*/ 2055284 w 3579812"/>
              <a:gd name="connsiteY3" fmla="*/ 193987 h 3627526"/>
              <a:gd name="connsiteX4" fmla="*/ 3394486 w 3579812"/>
              <a:gd name="connsiteY4" fmla="*/ 1515171 h 3627526"/>
              <a:gd name="connsiteX5" fmla="*/ 3401630 w 3579812"/>
              <a:gd name="connsiteY5" fmla="*/ 2034284 h 3627526"/>
              <a:gd name="connsiteX6" fmla="*/ 1802483 w 3579812"/>
              <a:gd name="connsiteY6" fmla="*/ 3627526 h 3627526"/>
              <a:gd name="connsiteX7" fmla="*/ 210755 w 3579812"/>
              <a:gd name="connsiteY7" fmla="*/ 2036665 h 3627526"/>
              <a:gd name="connsiteX0" fmla="*/ 210755 w 3579812"/>
              <a:gd name="connsiteY0" fmla="*/ 2044980 h 3635841"/>
              <a:gd name="connsiteX1" fmla="*/ 239330 w 3579812"/>
              <a:gd name="connsiteY1" fmla="*/ 1490149 h 3635841"/>
              <a:gd name="connsiteX2" fmla="*/ 1525945 w 3579812"/>
              <a:gd name="connsiteY2" fmla="*/ 195050 h 3635841"/>
              <a:gd name="connsiteX3" fmla="*/ 2055284 w 3579812"/>
              <a:gd name="connsiteY3" fmla="*/ 202302 h 3635841"/>
              <a:gd name="connsiteX4" fmla="*/ 3394486 w 3579812"/>
              <a:gd name="connsiteY4" fmla="*/ 1523486 h 3635841"/>
              <a:gd name="connsiteX5" fmla="*/ 3401630 w 3579812"/>
              <a:gd name="connsiteY5" fmla="*/ 2042599 h 3635841"/>
              <a:gd name="connsiteX6" fmla="*/ 1802483 w 3579812"/>
              <a:gd name="connsiteY6" fmla="*/ 3635841 h 3635841"/>
              <a:gd name="connsiteX7" fmla="*/ 210755 w 3579812"/>
              <a:gd name="connsiteY7" fmla="*/ 2044980 h 363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812" h="3635841">
                <a:moveTo>
                  <a:pt x="210755" y="2044980"/>
                </a:moveTo>
                <a:cubicBezTo>
                  <a:pt x="-65470" y="1776693"/>
                  <a:pt x="-84520" y="1825112"/>
                  <a:pt x="239330" y="1490149"/>
                </a:cubicBezTo>
                <a:lnTo>
                  <a:pt x="1525945" y="195050"/>
                </a:lnTo>
                <a:cubicBezTo>
                  <a:pt x="1789406" y="-78080"/>
                  <a:pt x="1770069" y="-53907"/>
                  <a:pt x="2055284" y="202302"/>
                </a:cubicBezTo>
                <a:lnTo>
                  <a:pt x="3394486" y="1523486"/>
                </a:lnTo>
                <a:cubicBezTo>
                  <a:pt x="3668329" y="1796537"/>
                  <a:pt x="3611180" y="1814792"/>
                  <a:pt x="3401630" y="2042599"/>
                </a:cubicBezTo>
                <a:lnTo>
                  <a:pt x="1802483" y="3635841"/>
                </a:lnTo>
                <a:lnTo>
                  <a:pt x="210755" y="204498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23528" y="2420739"/>
            <a:ext cx="324036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668344" y="4767263"/>
            <a:ext cx="1018456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1A7A35-B272-4D4B-B0A7-C8033BF22616}" type="datetime1">
              <a:rPr lang="fr-FR" smtClean="0"/>
              <a:t>01/10/2025</a:t>
            </a:fld>
            <a:endParaRPr lang="fr-FR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</p:spTree>
    <p:extLst>
      <p:ext uri="{BB962C8B-B14F-4D97-AF65-F5344CB8AC3E}">
        <p14:creationId xmlns:p14="http://schemas.microsoft.com/office/powerpoint/2010/main" val="1188593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995686"/>
            <a:ext cx="324036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23528" y="2420739"/>
            <a:ext cx="324036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668344" y="4767263"/>
            <a:ext cx="1018456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48E54B-1CAE-41E2-BFDC-1E49D1C92C7D}" type="datetime1">
              <a:rPr lang="fr-FR" smtClean="0"/>
              <a:t>01/10/2025</a:t>
            </a:fld>
            <a:endParaRPr lang="fr-FR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</p:spTree>
    <p:extLst>
      <p:ext uri="{BB962C8B-B14F-4D97-AF65-F5344CB8AC3E}">
        <p14:creationId xmlns:p14="http://schemas.microsoft.com/office/powerpoint/2010/main" val="2252666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79FD-F39F-4CA0-898C-568FC133C040}" type="datetime1">
              <a:rPr lang="fr-FR" smtClean="0"/>
              <a:t>01/10/2025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33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3EEC-B4BF-44AC-863F-9321571B2C5A}" type="datetime1">
              <a:rPr lang="fr-FR" smtClean="0"/>
              <a:t>01/10/2025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07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608512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62EEA3-3C7D-4530-A66E-E12F3D8536D0}" type="datetime1">
              <a:rPr lang="fr-FR" smtClean="0"/>
              <a:t>01/10/2025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‹Nr.›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01318"/>
            <a:ext cx="3599687" cy="2340864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86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3A6755-6222-4EA2-A688-8B19215D4355}" type="datetime1">
              <a:rPr lang="fr-FR" smtClean="0"/>
              <a:t>01/10/2025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93342"/>
            <a:ext cx="3599688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608512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F4C208-0C7A-4722-8C29-FF7C41021624}" type="datetime1">
              <a:rPr lang="fr-FR" smtClean="0"/>
              <a:t>01/10/2025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‹Nr.›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4824"/>
          <a:stretch/>
        </p:blipFill>
        <p:spPr>
          <a:xfrm>
            <a:off x="5076056" y="1879600"/>
            <a:ext cx="3599687" cy="13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6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01/10/2025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688876"/>
            <a:ext cx="1559230" cy="316835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3305176"/>
            <a:ext cx="6912767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763688" y="2180035"/>
            <a:ext cx="6912767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763688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CDCD1F-4829-45E5-84E1-C1C9999670BB}" type="datetime1">
              <a:rPr lang="fr-FR" smtClean="0"/>
              <a:t>01/10/2025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38872" y="4767263"/>
            <a:ext cx="2895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45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9" t="11823" r="55607" b="15611"/>
          <a:stretch/>
        </p:blipFill>
        <p:spPr>
          <a:xfrm>
            <a:off x="0" y="504911"/>
            <a:ext cx="1613093" cy="34670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3305176"/>
            <a:ext cx="6912767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763688" y="2180035"/>
            <a:ext cx="6912767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763688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A1369D-B20A-401E-9BEB-74651A70C239}" type="datetime1">
              <a:rPr lang="fr-FR" smtClean="0"/>
              <a:t>01/10/2025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38872" y="4767263"/>
            <a:ext cx="2895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391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D5D7-159B-48FE-80B6-0A7A678CA133}" type="datetime1">
              <a:rPr lang="fr-FR" smtClean="0"/>
              <a:t>01/10/2025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5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4"/>
            <a:ext cx="4040188" cy="62832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51670"/>
            <a:ext cx="4040188" cy="27429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4"/>
            <a:ext cx="4041775" cy="62832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851670"/>
            <a:ext cx="4041775" cy="27429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C3329-6BA8-45DD-A2B9-A63DC1CA0887}" type="datetime1">
              <a:rPr lang="fr-FR" smtClean="0"/>
              <a:t>01/10/2025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‹Nr.›</a:t>
            </a:fld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1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7EF76-C504-4DEB-83ED-24648E2DB9CD}" type="datetime1">
              <a:rPr lang="fr-FR" smtClean="0"/>
              <a:t>01/10/2025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6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64" r:id="rId14"/>
    <p:sldLayoutId id="2147483667" r:id="rId15"/>
    <p:sldLayoutId id="2147483665" r:id="rId16"/>
    <p:sldLayoutId id="2147483658" r:id="rId17"/>
    <p:sldLayoutId id="2147483659" r:id="rId18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3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70000"/>
        <a:buFontTx/>
        <a:buBlip>
          <a:blip r:embed="rId20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2800" noProof="0" dirty="0">
                <a:cs typeface="Calibri" panose="020F0502020204030204" pitchFamily="34" charset="0"/>
              </a:rPr>
              <a:t>Projet µ-</a:t>
            </a:r>
            <a:r>
              <a:rPr lang="fr-FR" sz="2800" noProof="0" dirty="0" err="1">
                <a:cs typeface="Calibri" panose="020F0502020204030204" pitchFamily="34" charset="0"/>
              </a:rPr>
              <a:t>verCraft</a:t>
            </a:r>
            <a:r>
              <a:rPr lang="fr-FR" sz="2800" noProof="0" dirty="0">
                <a:cs typeface="Calibri" panose="020F0502020204030204" pitchFamily="34" charset="0"/>
              </a:rPr>
              <a:t> II</a:t>
            </a:r>
            <a:endParaRPr lang="fr-FR" sz="2800" noProof="0">
              <a:cs typeface="Calibri" panose="020F050202020403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noProof="0">
              <a:cs typeface="Calibri" panose="020F0502020204030204" pitchFamily="34" charset="0"/>
            </a:endParaRPr>
          </a:p>
          <a:p>
            <a:r>
              <a:rPr lang="fr-FR" noProof="0">
                <a:cs typeface="Calibri" panose="020F0502020204030204" pitchFamily="34" charset="0"/>
              </a:rPr>
              <a:t>ENSMM / Option SMR</a:t>
            </a:r>
          </a:p>
        </p:txBody>
      </p:sp>
    </p:spTree>
    <p:extLst>
      <p:ext uri="{BB962C8B-B14F-4D97-AF65-F5344CB8AC3E}">
        <p14:creationId xmlns:p14="http://schemas.microsoft.com/office/powerpoint/2010/main" val="1355078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C7178-5389-4C70-F4F2-61BBBC997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23D01-A368-2059-6ED6-44D61539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Definition</a:t>
            </a:r>
            <a:r>
              <a:rPr lang="fr-FR" noProof="0" dirty="0"/>
              <a:t> des </a:t>
            </a:r>
            <a:r>
              <a:rPr lang="fr-FR" noProof="0" dirty="0" err="1"/>
              <a:t>besions</a:t>
            </a:r>
            <a:r>
              <a:rPr lang="fr-FR" noProof="0" dirty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B255319-38A5-CFE9-6361-A6DD5C931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233829"/>
            <a:ext cx="8229600" cy="332671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CDD1D-CF8D-1ADA-9631-C326CB3B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5D2568-BFC4-4944-A725-3196DBC0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10</a:t>
            </a:fld>
            <a:endParaRPr lang="fr-FR" noProof="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B2AD1467-3C92-AE3A-059D-9504C7BD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4432" y="1672489"/>
            <a:ext cx="4717729" cy="17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1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E9C94-EBF4-2930-BF9E-F08065D3A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45384-29CC-0B80-BB88-7B786FCF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-775037"/>
            <a:ext cx="8219256" cy="857250"/>
          </a:xfrm>
        </p:spPr>
        <p:txBody>
          <a:bodyPr/>
          <a:lstStyle/>
          <a:p>
            <a:r>
              <a:rPr lang="fr-FR" noProof="0" dirty="0" err="1"/>
              <a:t>Definition</a:t>
            </a:r>
            <a:r>
              <a:rPr lang="fr-FR" noProof="0" dirty="0"/>
              <a:t> des </a:t>
            </a:r>
            <a:r>
              <a:rPr lang="fr-FR" noProof="0" dirty="0" err="1"/>
              <a:t>besions</a:t>
            </a:r>
            <a:r>
              <a:rPr lang="fr-FR" noProof="0" dirty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8932277-3A45-326D-E97C-625B13B32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8902" y="82213"/>
            <a:ext cx="11883321" cy="480368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2D0036-508F-566A-4DA1-BD72F09E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F94DC5-3243-4174-32BD-CF7CE01A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2235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54720-AAEB-36B9-A019-050B241B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C070A-8788-8EDA-9FFA-58F7F81D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Definition</a:t>
            </a:r>
            <a:r>
              <a:rPr lang="fr-FR" noProof="0" dirty="0"/>
              <a:t> des </a:t>
            </a:r>
            <a:r>
              <a:rPr lang="fr-FR" noProof="0" dirty="0" err="1"/>
              <a:t>besions</a:t>
            </a:r>
            <a:r>
              <a:rPr lang="fr-FR" noProof="0" dirty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D12C70A-A7BF-8EA3-DA57-99216DC1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233829"/>
            <a:ext cx="8229600" cy="332671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C6E1-6D9B-37C6-1362-69A26030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0B3A42-BA5C-DD20-FE1A-A8D796D0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2220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3E1FA0-A5E4-F6C5-828F-FB7694D2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Évaluation des facteurs</a:t>
            </a:r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5E285-45E4-1478-1C01-6BBE5B9D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8E2E6-6F54-4FC8-B2F7-5117D2D0DE05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0796BB-0152-93EA-86E7-3ABF21D3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13</a:t>
            </a:fld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8108DB-5BEA-B9E6-75CB-60AC4105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626"/>
            <a:ext cx="9144000" cy="16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8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402A0-D19E-211C-00DB-BB9C54997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E2C78-B500-860B-4E48-358B7594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Évaluation des facteurs</a:t>
            </a:r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FAA77C-2B7C-2E41-3E22-F36D655C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AF2-7CD6-43B4-9B37-8A2DE24F5734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8FBCE5-21BF-00A8-AABA-4A852ECD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14</a:t>
            </a:fld>
            <a:endParaRPr lang="fr-FR" noProof="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E28F8CC-8739-010B-BB70-832D3DD65D73}"/>
              </a:ext>
            </a:extLst>
          </p:cNvPr>
          <p:cNvSpPr/>
          <p:nvPr/>
        </p:nvSpPr>
        <p:spPr>
          <a:xfrm>
            <a:off x="0" y="4245997"/>
            <a:ext cx="9076719" cy="904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CFD5E1-3EC4-DDB1-9950-899B4799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7" y="1175859"/>
            <a:ext cx="22615026" cy="39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4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B037-D745-4AB6-01FF-44810403A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27D61-6231-1A89-EF37-1D604B1B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Évaluation des facteurs</a:t>
            </a:r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B62124-93D2-E7C1-C49B-F18C92495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B41-5D7B-46F2-99A4-B396889F7C8F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068F6F-1CF1-EFF2-DAFF-28B4872E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15</a:t>
            </a:fld>
            <a:endParaRPr lang="fr-FR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0F65FE-87AE-CEEE-97F3-BC7F1E5F6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48" y="6777532"/>
            <a:ext cx="5367704" cy="213830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FCFA1F8-9CC4-C117-5569-1077C34BBC88}"/>
              </a:ext>
            </a:extLst>
          </p:cNvPr>
          <p:cNvSpPr/>
          <p:nvPr/>
        </p:nvSpPr>
        <p:spPr>
          <a:xfrm>
            <a:off x="0" y="4245997"/>
            <a:ext cx="9076719" cy="904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507A07-4B99-BB4D-797F-501E0FDE3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39225" y="1281252"/>
            <a:ext cx="22014302" cy="38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9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9D9E-1239-AB49-22BA-EED0F886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852AB-AE8D-2E88-70FD-C5197AC0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Évaluation des facteurs</a:t>
            </a:r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37C0B7-C302-A491-C610-C1B1E7A8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E33C-0547-40D2-B9DF-FF550255B266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8F75A4-574C-03D4-30AC-20479892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16</a:t>
            </a:fld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0443A-5C68-4E6F-8439-0692081B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206"/>
            <a:ext cx="9144000" cy="16042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89D459-42CA-F674-CB95-EBF98215F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852646"/>
            <a:ext cx="5367704" cy="21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3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78B723-42EF-4503-CADC-B6E900A4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DC4C29-CB6D-9B13-F53F-37983C7B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17</a:t>
            </a:fld>
            <a:endParaRPr lang="fr-FR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5690E3-54C5-766D-2F38-CB6DF86F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7"/>
          <a:stretch>
            <a:fillRect/>
          </a:stretch>
        </p:blipFill>
        <p:spPr>
          <a:xfrm>
            <a:off x="457200" y="874835"/>
            <a:ext cx="8218052" cy="3931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8707A0-DFEF-E69D-5AB1-766931C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Type du Hovercraft</a:t>
            </a:r>
          </a:p>
        </p:txBody>
      </p:sp>
    </p:spTree>
    <p:extLst>
      <p:ext uri="{BB962C8B-B14F-4D97-AF65-F5344CB8AC3E}">
        <p14:creationId xmlns:p14="http://schemas.microsoft.com/office/powerpoint/2010/main" val="1858408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4E601-977F-DDF4-CDDD-949852E4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Matrice des solutions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355A51-45D6-596A-C8D8-E49B9000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D444-55C3-4DEF-B15F-1B9C1D7335FF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E48515-6848-3B7F-4875-F589C50B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18</a:t>
            </a:fld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E470D4-A64B-CD54-2E28-68C3C990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97" y="965915"/>
            <a:ext cx="8270007" cy="37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2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3EBB9-8A04-5016-1F28-3101C7486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A19CD-92EC-731A-D667-B22EEB7B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Liste des exigences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7927BE-E4D8-2152-EF19-33341B20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27" y="982900"/>
            <a:ext cx="3617946" cy="38465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64F05C-1A82-716D-A9C5-CA91F42E6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B112-4471-4395-9ACA-A0341F019DB2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CF8630-0982-E602-7754-C56C2E7C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19</a:t>
            </a:fld>
            <a:endParaRPr lang="fr-FR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DDC888D-DA99-AE8C-1241-A168BDB4ECE3}"/>
              </a:ext>
            </a:extLst>
          </p:cNvPr>
          <p:cNvSpPr/>
          <p:nvPr/>
        </p:nvSpPr>
        <p:spPr>
          <a:xfrm>
            <a:off x="2686627" y="919875"/>
            <a:ext cx="2294214" cy="36357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4582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483518"/>
            <a:ext cx="2664296" cy="432048"/>
          </a:xfrm>
        </p:spPr>
        <p:txBody>
          <a:bodyPr>
            <a:normAutofit fontScale="90000"/>
          </a:bodyPr>
          <a:lstStyle/>
          <a:p>
            <a:r>
              <a:rPr lang="fr-FR" noProof="0"/>
              <a:t>Objectif long terme (3-4 ans)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D92648F-1303-410D-A0BF-0A5B4EAF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982" y="0"/>
            <a:ext cx="5154018" cy="5143500"/>
          </a:xfrm>
          <a:prstGeom prst="rect">
            <a:avLst/>
          </a:prstGeom>
        </p:spPr>
      </p:pic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BEBE1CF5-B44C-4577-B107-62C117956401}"/>
              </a:ext>
            </a:extLst>
          </p:cNvPr>
          <p:cNvSpPr txBox="1">
            <a:spLocks/>
          </p:cNvSpPr>
          <p:nvPr/>
        </p:nvSpPr>
        <p:spPr>
          <a:xfrm>
            <a:off x="467544" y="1419622"/>
            <a:ext cx="3240360" cy="603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7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noProof="0"/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4BACD3BB-BBD8-4580-B860-C7EA01174250}"/>
              </a:ext>
            </a:extLst>
          </p:cNvPr>
          <p:cNvSpPr txBox="1">
            <a:spLocks/>
          </p:cNvSpPr>
          <p:nvPr/>
        </p:nvSpPr>
        <p:spPr>
          <a:xfrm>
            <a:off x="323528" y="1721445"/>
            <a:ext cx="3240360" cy="603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7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Course de 2+ micro hovercrafts autonomes dans le hall de l’</a:t>
            </a:r>
            <a:r>
              <a:rPr lang="fr-FR" b="1" noProof="0" err="1"/>
              <a:t>ensmm</a:t>
            </a:r>
            <a:endParaRPr lang="fr-FR" b="1" noProof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8FD085F-E70F-47CD-8EE7-E6F2A6C3F3F1}"/>
              </a:ext>
            </a:extLst>
          </p:cNvPr>
          <p:cNvSpPr txBox="1">
            <a:spLocks/>
          </p:cNvSpPr>
          <p:nvPr/>
        </p:nvSpPr>
        <p:spPr>
          <a:xfrm>
            <a:off x="323528" y="3153572"/>
            <a:ext cx="366645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70000"/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fr-FR" sz="1400" b="1" noProof="0"/>
              <a:t>Dimensions caractéristiques des hovercrafts :</a:t>
            </a:r>
          </a:p>
          <a:p>
            <a:pPr marL="0" lvl="3"/>
            <a:r>
              <a:rPr lang="fr-FR" sz="1400" b="1" noProof="0">
                <a:solidFill>
                  <a:srgbClr val="02A65D"/>
                </a:solidFill>
              </a:rPr>
              <a:t>entre 10 et 30 cm</a:t>
            </a:r>
          </a:p>
          <a:p>
            <a:pPr marL="0" lvl="3"/>
            <a:endParaRPr lang="fr-FR" sz="24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29730B-FBDE-0BB8-41E7-0659105D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821C-302C-44BA-998E-D857882B7228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4169D-0255-C074-5F6D-21F1A6B9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9801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7D916-5B63-5A23-B382-40880CE3D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979D3-86D4-E396-2BE4-5F91648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Liste des exigences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B1466-C2FB-FCFE-5AEB-F3CBA7E6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27" y="982900"/>
            <a:ext cx="3617946" cy="38465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E4C44F-319A-B448-1A15-696406D3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B112-4471-4395-9ACA-A0341F019DB2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1C9CCD-C13A-B97F-B5BB-9F44FAD7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20</a:t>
            </a:fld>
            <a:endParaRPr lang="fr-FR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4FD5D86-D132-4C0E-B8E0-45164A056EAD}"/>
              </a:ext>
            </a:extLst>
          </p:cNvPr>
          <p:cNvSpPr/>
          <p:nvPr/>
        </p:nvSpPr>
        <p:spPr>
          <a:xfrm>
            <a:off x="4872789" y="919875"/>
            <a:ext cx="1588169" cy="36357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587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C6983-7B3D-DC9C-F87C-310EA393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Diagramme architecturale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B8A568-9423-2D6D-2628-39EA25E5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1FA50E-225D-2445-F776-9D6688F2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21</a:t>
            </a:fld>
            <a:endParaRPr lang="fr-FR" noProof="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E599C4B-6F58-6923-EA2C-539B3BDAE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6C8489-8895-38A2-5B81-098258E4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16" y="1167834"/>
            <a:ext cx="5803533" cy="34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67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ABAA-E9FC-58E6-1EC5-C7283CBF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BB9BB-B3E3-75A7-5B1B-D5DB32C1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noProof="0" dirty="0"/>
              <a:t>Vision / 1</a:t>
            </a:r>
            <a:r>
              <a:rPr lang="fr-FR" sz="4000" baseline="30000" noProof="0" dirty="0"/>
              <a:t>iere</a:t>
            </a:r>
            <a:r>
              <a:rPr lang="fr-FR" sz="4000" noProof="0" dirty="0"/>
              <a:t> concept CAO</a:t>
            </a:r>
            <a:endParaRPr lang="fr-FR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DD40C-812E-13F5-8DBA-D8BA5C6F3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60" y="987574"/>
            <a:ext cx="3336256" cy="3898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90FC1-1423-E931-0874-0FE8415B9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04" y="1500185"/>
            <a:ext cx="3562259" cy="287536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A53A3-890C-AD8F-F440-FAAB7A59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5D23-A4DB-4DB0-9DF4-EC1122F5BF46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CD2053-B624-DD6E-B8A2-1055CD0C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86041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2BDCF27-6D7C-5E95-9C21-E44CD678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Questions?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127CBDC-1AAD-6C14-B43C-16B258DEA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7B718F-1618-9A74-A10A-3D35B68B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01/10/2025</a:t>
            </a:fld>
            <a:endParaRPr lang="fr-F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FC27E9-08FF-407D-28A9-63D212ED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383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69997-5F52-5331-081E-1D56EFF0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0EC47-84BD-E03E-B853-54922F9F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F9FDA3-9917-355F-05F2-D07EA285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CE297B-14AE-1005-9F63-C8CB2AE0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24</a:t>
            </a:fld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30E53C-C2FE-CCBA-0A19-B653DDA8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631" y="0"/>
            <a:ext cx="5466737" cy="5143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5F4C219-4E12-E8A9-A1F8-4F5259D2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385" y="3700526"/>
            <a:ext cx="1949573" cy="12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46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E2CCAB3-EC39-4222-A01B-7364353ABBEF}"/>
              </a:ext>
            </a:extLst>
          </p:cNvPr>
          <p:cNvSpPr/>
          <p:nvPr/>
        </p:nvSpPr>
        <p:spPr>
          <a:xfrm>
            <a:off x="2483768" y="269318"/>
            <a:ext cx="5184576" cy="46805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noProof="0">
                <a:cs typeface="Calibri" panose="020F0502020204030204" pitchFamily="34" charset="0"/>
              </a:rPr>
              <a:t>Le circuit</a:t>
            </a:r>
            <a:endParaRPr lang="fr-FR" sz="2400" noProof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4A2B695-B682-4ADE-80DC-6CD401314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360" y="620976"/>
            <a:ext cx="2458153" cy="661456"/>
          </a:xfrm>
        </p:spPr>
        <p:txBody>
          <a:bodyPr>
            <a:noAutofit/>
          </a:bodyPr>
          <a:lstStyle/>
          <a:p>
            <a:pPr marL="0" lvl="3" indent="0">
              <a:buNone/>
            </a:pPr>
            <a:r>
              <a:rPr lang="fr-FR" sz="1400" noProof="0"/>
              <a:t>Bandes blanches au sol pour une relocalisation ”alternée” en x et en y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4A4054E-DD1C-48B2-8671-1ABE0BCA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97" y="1619672"/>
            <a:ext cx="242386" cy="25692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D1398D7-FFD2-45CC-8805-906445BC5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39" y="3450114"/>
            <a:ext cx="242386" cy="2569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6459FA-CFC0-47C2-8230-2AEED924AAA1}"/>
              </a:ext>
            </a:extLst>
          </p:cNvPr>
          <p:cNvSpPr/>
          <p:nvPr/>
        </p:nvSpPr>
        <p:spPr>
          <a:xfrm flipV="1">
            <a:off x="5215503" y="1805428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7FEBC-1248-429A-8AEE-3C0985E7DE7A}"/>
              </a:ext>
            </a:extLst>
          </p:cNvPr>
          <p:cNvSpPr/>
          <p:nvPr/>
        </p:nvSpPr>
        <p:spPr>
          <a:xfrm flipV="1">
            <a:off x="3608585" y="1785059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8C19F4-31EA-4C84-9C75-EB134E5B063D}"/>
              </a:ext>
            </a:extLst>
          </p:cNvPr>
          <p:cNvSpPr/>
          <p:nvPr/>
        </p:nvSpPr>
        <p:spPr>
          <a:xfrm rot="5400000" flipV="1">
            <a:off x="4399386" y="951322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13823-9439-46A2-A73A-8B725CF75341}"/>
              </a:ext>
            </a:extLst>
          </p:cNvPr>
          <p:cNvSpPr/>
          <p:nvPr/>
        </p:nvSpPr>
        <p:spPr>
          <a:xfrm rot="5400000" flipV="1">
            <a:off x="4410519" y="4308532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6107D8-B7C7-4621-836F-F62284C216AB}"/>
              </a:ext>
            </a:extLst>
          </p:cNvPr>
          <p:cNvSpPr/>
          <p:nvPr/>
        </p:nvSpPr>
        <p:spPr>
          <a:xfrm flipV="1">
            <a:off x="5215503" y="3450114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0B6268-E517-4D86-87A6-1DAC05F29251}"/>
              </a:ext>
            </a:extLst>
          </p:cNvPr>
          <p:cNvSpPr/>
          <p:nvPr/>
        </p:nvSpPr>
        <p:spPr>
          <a:xfrm flipV="1">
            <a:off x="3608585" y="3450114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A6FBE0-D42B-4B1D-AFE2-1C7CDC734590}"/>
              </a:ext>
            </a:extLst>
          </p:cNvPr>
          <p:cNvSpPr/>
          <p:nvPr/>
        </p:nvSpPr>
        <p:spPr>
          <a:xfrm flipV="1">
            <a:off x="5215503" y="2639336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3457B1-C568-4F2B-8900-C45907E81AF1}"/>
              </a:ext>
            </a:extLst>
          </p:cNvPr>
          <p:cNvSpPr/>
          <p:nvPr/>
        </p:nvSpPr>
        <p:spPr>
          <a:xfrm flipV="1">
            <a:off x="3601854" y="2641685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22A8F0D-0C98-4C1A-817B-704B1873DA22}"/>
              </a:ext>
            </a:extLst>
          </p:cNvPr>
          <p:cNvSpPr/>
          <p:nvPr/>
        </p:nvSpPr>
        <p:spPr>
          <a:xfrm>
            <a:off x="5433676" y="2745710"/>
            <a:ext cx="144016" cy="213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8202E30-1421-4B18-AD36-10EE8FA2A8E6}"/>
              </a:ext>
            </a:extLst>
          </p:cNvPr>
          <p:cNvSpPr/>
          <p:nvPr/>
        </p:nvSpPr>
        <p:spPr>
          <a:xfrm>
            <a:off x="5686141" y="2747368"/>
            <a:ext cx="144016" cy="213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B735776-6F24-47EE-A785-704C6E0004DA}"/>
              </a:ext>
            </a:extLst>
          </p:cNvPr>
          <p:cNvCxnSpPr>
            <a:cxnSpLocks/>
          </p:cNvCxnSpPr>
          <p:nvPr/>
        </p:nvCxnSpPr>
        <p:spPr>
          <a:xfrm flipV="1">
            <a:off x="2699792" y="4227934"/>
            <a:ext cx="0" cy="50405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EE6DA53-E719-4068-AFA5-83200FD6729A}"/>
              </a:ext>
            </a:extLst>
          </p:cNvPr>
          <p:cNvCxnSpPr>
            <a:cxnSpLocks/>
          </p:cNvCxnSpPr>
          <p:nvPr/>
        </p:nvCxnSpPr>
        <p:spPr>
          <a:xfrm>
            <a:off x="2699792" y="4721794"/>
            <a:ext cx="50405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351F024C-6AD3-429F-B787-6DE4DFE28719}"/>
              </a:ext>
            </a:extLst>
          </p:cNvPr>
          <p:cNvSpPr txBox="1">
            <a:spLocks/>
          </p:cNvSpPr>
          <p:nvPr/>
        </p:nvSpPr>
        <p:spPr>
          <a:xfrm>
            <a:off x="3203848" y="4543941"/>
            <a:ext cx="288032" cy="33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400" noProof="0"/>
              <a:t>x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22AE226-0ED5-49DF-BEE7-FB833FA6D438}"/>
              </a:ext>
            </a:extLst>
          </p:cNvPr>
          <p:cNvSpPr txBox="1">
            <a:spLocks/>
          </p:cNvSpPr>
          <p:nvPr/>
        </p:nvSpPr>
        <p:spPr>
          <a:xfrm>
            <a:off x="2555776" y="3897837"/>
            <a:ext cx="288032" cy="33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400" noProof="0"/>
              <a:t>y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218EB8A-4BFE-4B6F-8F33-4CCB1F87490A}"/>
              </a:ext>
            </a:extLst>
          </p:cNvPr>
          <p:cNvSpPr txBox="1">
            <a:spLocks/>
          </p:cNvSpPr>
          <p:nvPr/>
        </p:nvSpPr>
        <p:spPr>
          <a:xfrm>
            <a:off x="5931106" y="2664537"/>
            <a:ext cx="1665230" cy="949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200" b="1" noProof="0"/>
              <a:t>Micro hovercrafts qui doivent tourner autour de 2 balises</a:t>
            </a:r>
          </a:p>
          <a:p>
            <a:pPr marL="0" lvl="3" indent="0">
              <a:buFont typeface="Arial" panose="020B0604020202020204" pitchFamily="34" charset="0"/>
              <a:buNone/>
            </a:pPr>
            <a:endParaRPr lang="fr-FR" sz="1200" b="1" noProof="0">
              <a:solidFill>
                <a:srgbClr val="02A65D"/>
              </a:solidFill>
            </a:endParaRP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DFCC3818-9ABD-4DBA-BF04-E38DC3075C26}"/>
              </a:ext>
            </a:extLst>
          </p:cNvPr>
          <p:cNvSpPr txBox="1">
            <a:spLocks/>
          </p:cNvSpPr>
          <p:nvPr/>
        </p:nvSpPr>
        <p:spPr>
          <a:xfrm>
            <a:off x="5063225" y="4248093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None/>
            </a:pPr>
            <a:r>
              <a:rPr lang="fr-FR" sz="1400" b="1" noProof="0">
                <a:solidFill>
                  <a:srgbClr val="02A65D"/>
                </a:solidFill>
              </a:rPr>
              <a:t>Recalage en x et </a:t>
            </a:r>
            <a:r>
              <a:rPr lang="fr-FR" sz="1400" b="1" noProof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6F11ED6-D70F-4D44-A4B0-B993B208ACA8}"/>
              </a:ext>
            </a:extLst>
          </p:cNvPr>
          <p:cNvSpPr txBox="1">
            <a:spLocks/>
          </p:cNvSpPr>
          <p:nvPr/>
        </p:nvSpPr>
        <p:spPr>
          <a:xfrm>
            <a:off x="2590129" y="1599291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400" b="1" noProof="0">
                <a:solidFill>
                  <a:srgbClr val="02A65D"/>
                </a:solidFill>
              </a:rPr>
              <a:t>Recalage en y et </a:t>
            </a:r>
            <a:r>
              <a:rPr lang="fr-FR" sz="1400" b="1" noProof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86909293-59BF-41CC-8467-1E8F74D38057}"/>
              </a:ext>
            </a:extLst>
          </p:cNvPr>
          <p:cNvSpPr txBox="1">
            <a:spLocks/>
          </p:cNvSpPr>
          <p:nvPr/>
        </p:nvSpPr>
        <p:spPr>
          <a:xfrm>
            <a:off x="2624486" y="2399043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None/>
            </a:pPr>
            <a:r>
              <a:rPr lang="fr-FR" sz="1400" b="1" noProof="0">
                <a:solidFill>
                  <a:srgbClr val="02A65D"/>
                </a:solidFill>
              </a:rPr>
              <a:t>Recalage en y et </a:t>
            </a:r>
            <a:r>
              <a:rPr lang="fr-FR" sz="1400" b="1" noProof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ACD51AFB-9C70-4571-B693-D1219F36F690}"/>
              </a:ext>
            </a:extLst>
          </p:cNvPr>
          <p:cNvSpPr txBox="1">
            <a:spLocks/>
          </p:cNvSpPr>
          <p:nvPr/>
        </p:nvSpPr>
        <p:spPr>
          <a:xfrm>
            <a:off x="2624486" y="3239261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None/>
            </a:pPr>
            <a:r>
              <a:rPr lang="fr-FR" sz="1400" b="1" noProof="0">
                <a:solidFill>
                  <a:srgbClr val="02A65D"/>
                </a:solidFill>
              </a:rPr>
              <a:t>Recalage en y et </a:t>
            </a:r>
            <a:r>
              <a:rPr lang="fr-FR" sz="1400" b="1" noProof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A90E8-BC42-0450-A717-944B0EDA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1CA9-5BB6-4AD1-8E86-EB70C82CDE09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A7CCA1-45B9-BED6-5CC2-C2FAC0C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2599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14082-B9E9-093B-FEBE-80DFEBE9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4DB2650-1460-07B2-156D-D01B170F8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fr-FR" dirty="0"/>
              <a:t>Hovercraft basic</a:t>
            </a:r>
          </a:p>
          <a:p>
            <a:r>
              <a:rPr lang="fr-FR" dirty="0"/>
              <a:t>Fonctionnement télécommandé</a:t>
            </a:r>
            <a:endParaRPr lang="fr-FR" noProof="0" dirty="0"/>
          </a:p>
        </p:txBody>
      </p:sp>
      <p:pic>
        <p:nvPicPr>
          <p:cNvPr id="4098" name="Picture 2" descr="Une image contenant intérieur, Modèle réduit, plastique, jouet&#10;&#10;Description générée automatiquement">
            <a:extLst>
              <a:ext uri="{FF2B5EF4-FFF2-40B4-BE49-F238E27FC236}">
                <a16:creationId xmlns:a16="http://schemas.microsoft.com/office/drawing/2014/main" id="{CE440F8A-D62E-4DCB-123F-2925892A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382912"/>
            <a:ext cx="4038600" cy="30289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DE9487-55CA-A157-5DA2-38B97BA7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C5C8D5F-EF44-4972-BECC-C2DA81EF5DCE}" type="datetime1">
              <a:rPr lang="fr-FR" noProof="0" smtClean="0"/>
              <a:pPr>
                <a:spcAft>
                  <a:spcPts val="600"/>
                </a:spcAft>
              </a:pPr>
              <a:t>01/10/2025</a:t>
            </a:fld>
            <a:endParaRPr lang="fr-FR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DEA59E-13D5-A0F3-0868-E458C07B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ED2E145-FA7F-4921-9EF7-088AF4E098E0}" type="slidenum">
              <a:rPr lang="fr-FR" noProof="0" smtClean="0"/>
              <a:pPr>
                <a:spcAft>
                  <a:spcPts val="600"/>
                </a:spcAft>
              </a:pPr>
              <a:t>4</a:t>
            </a:fld>
            <a:endParaRPr lang="fr-FR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9B6FAA-CA92-4B9A-89B2-FC4649DF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 anchor="ctr">
            <a:normAutofit/>
          </a:bodyPr>
          <a:lstStyle/>
          <a:p>
            <a:r>
              <a:rPr lang="fr-FR" noProof="0" dirty="0"/>
              <a:t>État du groupe précédent</a:t>
            </a:r>
          </a:p>
        </p:txBody>
      </p:sp>
    </p:spTree>
    <p:extLst>
      <p:ext uri="{BB962C8B-B14F-4D97-AF65-F5344CB8AC3E}">
        <p14:creationId xmlns:p14="http://schemas.microsoft.com/office/powerpoint/2010/main" val="5122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E6C29-998A-18AC-0428-3819339D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EA618-57A9-797A-8A15-EAB5D7EB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à améliorer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C44551-E9CB-CC73-DB0B-9C128C1F4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Réduction du poids et de la taille</a:t>
            </a:r>
          </a:p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Besoin de plusieurs capteurs de ligne</a:t>
            </a:r>
          </a:p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Réduction du couplage poussée / rotation vertical</a:t>
            </a:r>
          </a:p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Protocole numérique pour moteurs </a:t>
            </a:r>
            <a:br>
              <a:rPr lang="fr-FR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→ sécurité pour utilisateur</a:t>
            </a:r>
          </a:p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Indicateur de batterie faible</a:t>
            </a:r>
          </a:p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Plus de robustesse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2B955D8-29C4-5F59-94BB-5D3B8647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C8D5F-EF44-4972-BECC-C2DA81EF5DCE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E4A6F-3E43-3D22-6455-1067F104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2032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28A037-A7A0-5BFF-F0D0-FC1870EF254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482331" y="2273169"/>
            <a:ext cx="25773" cy="216269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4B21C8-84D6-11A3-00B8-A4409F8E38CD}"/>
              </a:ext>
            </a:extLst>
          </p:cNvPr>
          <p:cNvCxnSpPr>
            <a:cxnSpLocks/>
          </p:cNvCxnSpPr>
          <p:nvPr/>
        </p:nvCxnSpPr>
        <p:spPr>
          <a:xfrm>
            <a:off x="7236296" y="3749906"/>
            <a:ext cx="0" cy="68595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DE32B1-34EA-A8ED-BC86-3A5CC890E324}"/>
              </a:ext>
            </a:extLst>
          </p:cNvPr>
          <p:cNvCxnSpPr>
            <a:cxnSpLocks/>
          </p:cNvCxnSpPr>
          <p:nvPr/>
        </p:nvCxnSpPr>
        <p:spPr>
          <a:xfrm>
            <a:off x="8604448" y="2270484"/>
            <a:ext cx="0" cy="216537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BF24AA-C75A-49CA-3CBB-A5009C4319BB}"/>
              </a:ext>
            </a:extLst>
          </p:cNvPr>
          <p:cNvCxnSpPr>
            <a:cxnSpLocks/>
          </p:cNvCxnSpPr>
          <p:nvPr/>
        </p:nvCxnSpPr>
        <p:spPr>
          <a:xfrm>
            <a:off x="3779912" y="3749906"/>
            <a:ext cx="0" cy="68595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09A92E67-B2FD-F4DB-C899-15FC7E35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Préparation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ED1B9-C8CD-9697-900A-A5949087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06" y="1298484"/>
            <a:ext cx="1476522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3365E2-62E5-42AE-B2E4-789033156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8" y="2782017"/>
            <a:ext cx="1822068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F7B2B1-CA46-0734-202F-1947DD4B67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2337" r="27091" b="1"/>
          <a:stretch>
            <a:fillRect/>
          </a:stretch>
        </p:blipFill>
        <p:spPr>
          <a:xfrm>
            <a:off x="4504836" y="1301169"/>
            <a:ext cx="1954989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7310D5-24D0-F10C-9B70-25CB2216C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" t="250" r="807" b="10830"/>
          <a:stretch>
            <a:fillRect/>
          </a:stretch>
        </p:blipFill>
        <p:spPr>
          <a:xfrm>
            <a:off x="6190943" y="2780642"/>
            <a:ext cx="2006775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EABB59-FF04-2703-48E8-98387A7C6EBC}"/>
              </a:ext>
            </a:extLst>
          </p:cNvPr>
          <p:cNvCxnSpPr>
            <a:cxnSpLocks/>
          </p:cNvCxnSpPr>
          <p:nvPr/>
        </p:nvCxnSpPr>
        <p:spPr>
          <a:xfrm>
            <a:off x="755576" y="3749906"/>
            <a:ext cx="0" cy="68595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C96EE6-2F31-A11E-F87D-F94C41480857}"/>
              </a:ext>
            </a:extLst>
          </p:cNvPr>
          <p:cNvCxnSpPr>
            <a:cxnSpLocks/>
          </p:cNvCxnSpPr>
          <p:nvPr/>
        </p:nvCxnSpPr>
        <p:spPr>
          <a:xfrm>
            <a:off x="2123728" y="2250321"/>
            <a:ext cx="0" cy="218554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D6034EA-F3F3-5657-14BC-5B0A51664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2777906"/>
            <a:ext cx="1823985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6FB749-A836-0B8B-DCA3-ABCB3DBD6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1504" r="796" b="23868"/>
          <a:stretch>
            <a:fillRect/>
          </a:stretch>
        </p:blipFill>
        <p:spPr>
          <a:xfrm>
            <a:off x="1475656" y="1278321"/>
            <a:ext cx="2006775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604A2B-C00F-5B0D-0ED6-3810B3D29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12" y="4435863"/>
            <a:ext cx="8856984" cy="27438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7DA463-0B75-4B12-6D1B-B7356335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1A52-8429-474E-BDE1-E2CF7AF62B93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988A22-F022-81B4-18BE-4DC6E44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2204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E6841-9EAE-D3B5-7BC5-CD8B2872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Time planning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06BE46-DD8A-1F1A-D53B-EFE33E65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6C5E-1B11-4247-B0A9-50B051F7C5B8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0DD708-26A5-360C-694B-52583ED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7</a:t>
            </a:fld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80F9C1-A810-9127-6D26-FFF5C477B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21" y="951370"/>
            <a:ext cx="7789358" cy="388822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25543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488D5-62B6-0866-4A0B-F1300380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Liste des exigences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89DCCB-92DC-162C-6E2A-34194F18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27" y="982900"/>
            <a:ext cx="3617946" cy="38465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6DA79A-D5AA-8FBC-D090-DBF2A4B6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EA762-4636-47D5-88C4-606D3911EEE7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7D05FB-76EA-D735-5F94-A55FD752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8</a:t>
            </a:fld>
            <a:endParaRPr lang="fr-FR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4B95EF3-2C06-1B71-797D-F8D8B0F96585}"/>
              </a:ext>
            </a:extLst>
          </p:cNvPr>
          <p:cNvSpPr/>
          <p:nvPr/>
        </p:nvSpPr>
        <p:spPr>
          <a:xfrm>
            <a:off x="2686627" y="919875"/>
            <a:ext cx="2294214" cy="36357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7507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38E1AC-02DE-5E4A-9E26-974C37B0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Definition</a:t>
            </a:r>
            <a:r>
              <a:rPr lang="fr-FR" noProof="0" dirty="0"/>
              <a:t> des </a:t>
            </a:r>
            <a:r>
              <a:rPr lang="fr-FR" noProof="0" dirty="0" err="1"/>
              <a:t>besions</a:t>
            </a:r>
            <a:r>
              <a:rPr lang="fr-FR" noProof="0" dirty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4EC36A4-4497-476F-42B6-E07F57E07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0477" y="1421842"/>
            <a:ext cx="5689264" cy="229981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E9CCFD-4AED-C39A-528A-5AF22A638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01/10/2025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D2A13-0CB0-8BAC-E9E1-12F65171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9</a:t>
            </a:fld>
            <a:endParaRPr lang="fr-FR" noProof="0" dirty="0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193E0426-0E50-EDC7-D5BD-9EBE24E5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4" y="1672489"/>
            <a:ext cx="4717729" cy="17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402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SUPMICROTECH">
      <a:dk1>
        <a:srgbClr val="2181BC"/>
      </a:dk1>
      <a:lt1>
        <a:sysClr val="window" lastClr="FFFFFF"/>
      </a:lt1>
      <a:dk2>
        <a:srgbClr val="2181BC"/>
      </a:dk2>
      <a:lt2>
        <a:srgbClr val="FFFFFF"/>
      </a:lt2>
      <a:accent1>
        <a:srgbClr val="2181BC"/>
      </a:accent1>
      <a:accent2>
        <a:srgbClr val="09A358"/>
      </a:accent2>
      <a:accent3>
        <a:srgbClr val="EA690A"/>
      </a:accent3>
      <a:accent4>
        <a:srgbClr val="FCE800"/>
      </a:accent4>
      <a:accent5>
        <a:srgbClr val="B51620"/>
      </a:accent5>
      <a:accent6>
        <a:srgbClr val="38368A"/>
      </a:accent6>
      <a:hlink>
        <a:srgbClr val="09A358"/>
      </a:hlink>
      <a:folHlink>
        <a:srgbClr val="DAE399"/>
      </a:folHlink>
    </a:clrScheme>
    <a:fontScheme name="SUPMICROTECH">
      <a:majorFont>
        <a:latin typeface="Segoe UI Black"/>
        <a:ea typeface=""/>
        <a:cs typeface=""/>
      </a:majorFont>
      <a:minorFont>
        <a:latin typeface="Segoe UI Histor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VerCraft_template.potx" id="{4BB313D5-350A-4EAA-A4F3-F03446A5F956}" vid="{8BACF1F6-B5D4-44F6-A811-1E0BFD6777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cbd1efe-d115-44a9-b528-5b0d5d8c9f15">
      <Terms xmlns="http://schemas.microsoft.com/office/infopath/2007/PartnerControls"/>
    </lcf76f155ced4ddcb4097134ff3c332f>
    <TaxCatchAll xmlns="3f4019fd-ca03-4382-a2ba-0a02be16dc4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25A43BC76E1146925E535E70234EDE" ma:contentTypeVersion="10" ma:contentTypeDescription="Create a new document." ma:contentTypeScope="" ma:versionID="eeec1cea1d6c7db4dc7edb9dc9650c73">
  <xsd:schema xmlns:xsd="http://www.w3.org/2001/XMLSchema" xmlns:xs="http://www.w3.org/2001/XMLSchema" xmlns:p="http://schemas.microsoft.com/office/2006/metadata/properties" xmlns:ns2="acbd1efe-d115-44a9-b528-5b0d5d8c9f15" xmlns:ns3="3f4019fd-ca03-4382-a2ba-0a02be16dc4b" targetNamespace="http://schemas.microsoft.com/office/2006/metadata/properties" ma:root="true" ma:fieldsID="20ab2f66ef94d9eac83bbda0533e1fe0" ns2:_="" ns3:_="">
    <xsd:import namespace="acbd1efe-d115-44a9-b528-5b0d5d8c9f15"/>
    <xsd:import namespace="3f4019fd-ca03-4382-a2ba-0a02be16dc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bd1efe-d115-44a9-b528-5b0d5d8c9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b068c93-f372-479e-8bd6-9f626c6185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4019fd-ca03-4382-a2ba-0a02be16dc4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d00f2d9-76ee-44b6-b730-36ffb7be934c}" ma:internalName="TaxCatchAll" ma:showField="CatchAllData" ma:web="3f4019fd-ca03-4382-a2ba-0a02be16dc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6B1095-2D77-4C9A-B8F3-3AB1EE6EF478}">
  <ds:schemaRefs>
    <ds:schemaRef ds:uri="http://schemas.microsoft.com/office/infopath/2007/PartnerControls"/>
    <ds:schemaRef ds:uri="http://purl.org/dc/elements/1.1/"/>
    <ds:schemaRef ds:uri="http://purl.org/dc/terms/"/>
    <ds:schemaRef ds:uri="http://www.w3.org/XML/1998/namespace"/>
    <ds:schemaRef ds:uri="acbd1efe-d115-44a9-b528-5b0d5d8c9f15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3f4019fd-ca03-4382-a2ba-0a02be16dc4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7D69DE0-A835-4ECD-8887-7357C256A1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791D5B-2D62-4881-9177-9C58DE199BBA}">
  <ds:schemaRefs>
    <ds:schemaRef ds:uri="3f4019fd-ca03-4382-a2ba-0a02be16dc4b"/>
    <ds:schemaRef ds:uri="acbd1efe-d115-44a9-b528-5b0d5d8c9f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a31a26ed-e288-49e8-8a94-cf238ac22662}" enabled="0" method="" siteId="{a31a26ed-e288-49e8-8a94-cf238ac2266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muVerCraft_template</Template>
  <TotalTime>0</TotalTime>
  <Words>316</Words>
  <Application>Microsoft Office PowerPoint</Application>
  <PresentationFormat>Bildschirmpräsentation (16:9)</PresentationFormat>
  <Paragraphs>131</Paragraphs>
  <Slides>24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Segoe UI Black</vt:lpstr>
      <vt:lpstr>Segoe UI Historic</vt:lpstr>
      <vt:lpstr>Symbol</vt:lpstr>
      <vt:lpstr>Thème Office</vt:lpstr>
      <vt:lpstr>Projet µ-verCraft II</vt:lpstr>
      <vt:lpstr>Objectif long terme (3-4 ans)</vt:lpstr>
      <vt:lpstr>Le circuit</vt:lpstr>
      <vt:lpstr>État du groupe précédent</vt:lpstr>
      <vt:lpstr>Points à améliorer</vt:lpstr>
      <vt:lpstr>Préparation</vt:lpstr>
      <vt:lpstr>Time planning</vt:lpstr>
      <vt:lpstr>Liste des exigences</vt:lpstr>
      <vt:lpstr>Definition des besions et tests</vt:lpstr>
      <vt:lpstr>Definition des besions et tests</vt:lpstr>
      <vt:lpstr>Definition des besions et tests</vt:lpstr>
      <vt:lpstr>Definition des besions et tests</vt:lpstr>
      <vt:lpstr>Évaluation des facteurs</vt:lpstr>
      <vt:lpstr>Évaluation des facteurs</vt:lpstr>
      <vt:lpstr>Évaluation des facteurs</vt:lpstr>
      <vt:lpstr>Évaluation des facteurs</vt:lpstr>
      <vt:lpstr>Type du Hovercraft</vt:lpstr>
      <vt:lpstr>Matrice des solutions</vt:lpstr>
      <vt:lpstr>Liste des exigences</vt:lpstr>
      <vt:lpstr>Liste des exigences</vt:lpstr>
      <vt:lpstr>Diagramme architecturale</vt:lpstr>
      <vt:lpstr>Vision / 1iere concept CAO</vt:lpstr>
      <vt:lpstr>Des Questions?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Göbes</dc:creator>
  <cp:lastModifiedBy>Leon Volles</cp:lastModifiedBy>
  <cp:revision>1</cp:revision>
  <dcterms:created xsi:type="dcterms:W3CDTF">2025-09-17T12:46:15Z</dcterms:created>
  <dcterms:modified xsi:type="dcterms:W3CDTF">2025-10-01T12:05:58Z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0x0101003625A43BC76E1146925E535E70234EDE</vt:lpwstr>
  </property>
  <property fmtid="{D5CDD505-2E9C-101B-9397-08002B2CF9AE}" pid="3" name="MediaServiceImageTags">
    <vt:lpwstr/>
  </property>
</Properties>
</file>